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36"/>
  </p:notesMasterIdLst>
  <p:handoutMasterIdLst>
    <p:handoutMasterId r:id="rId137"/>
  </p:handoutMasterIdLst>
  <p:sldIdLst>
    <p:sldId id="256" r:id="rId5"/>
    <p:sldId id="257" r:id="rId6"/>
    <p:sldId id="258" r:id="rId7"/>
    <p:sldId id="260" r:id="rId8"/>
    <p:sldId id="271" r:id="rId9"/>
    <p:sldId id="272" r:id="rId10"/>
    <p:sldId id="261" r:id="rId11"/>
    <p:sldId id="273" r:id="rId12"/>
    <p:sldId id="274" r:id="rId13"/>
    <p:sldId id="259" r:id="rId14"/>
    <p:sldId id="275" r:id="rId15"/>
    <p:sldId id="262" r:id="rId16"/>
    <p:sldId id="263" r:id="rId17"/>
    <p:sldId id="276" r:id="rId18"/>
    <p:sldId id="264" r:id="rId19"/>
    <p:sldId id="277" r:id="rId20"/>
    <p:sldId id="280" r:id="rId21"/>
    <p:sldId id="278" r:id="rId22"/>
    <p:sldId id="279" r:id="rId23"/>
    <p:sldId id="281" r:id="rId24"/>
    <p:sldId id="282" r:id="rId25"/>
    <p:sldId id="283" r:id="rId26"/>
    <p:sldId id="265" r:id="rId27"/>
    <p:sldId id="266" r:id="rId28"/>
    <p:sldId id="267" r:id="rId29"/>
    <p:sldId id="284" r:id="rId30"/>
    <p:sldId id="268" r:id="rId31"/>
    <p:sldId id="382" r:id="rId32"/>
    <p:sldId id="383" r:id="rId33"/>
    <p:sldId id="384" r:id="rId34"/>
    <p:sldId id="385" r:id="rId35"/>
    <p:sldId id="386" r:id="rId36"/>
    <p:sldId id="269" r:id="rId37"/>
    <p:sldId id="270" r:id="rId38"/>
    <p:sldId id="285" r:id="rId39"/>
    <p:sldId id="288" r:id="rId40"/>
    <p:sldId id="286" r:id="rId41"/>
    <p:sldId id="287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53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1E1E1E"/>
    <a:srgbClr val="E8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3B6629-B905-4533-B71B-0B2688A16C4E}" v="1" dt="2024-10-03T11:49:43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9" autoAdjust="0"/>
    <p:restoredTop sz="95014" autoAdjust="0"/>
  </p:normalViewPr>
  <p:slideViewPr>
    <p:cSldViewPr snapToGrid="0">
      <p:cViewPr varScale="1">
        <p:scale>
          <a:sx n="84" d="100"/>
          <a:sy n="84" d="100"/>
        </p:scale>
        <p:origin x="893" y="82"/>
      </p:cViewPr>
      <p:guideLst/>
    </p:cSldViewPr>
  </p:slideViewPr>
  <p:outlineViewPr>
    <p:cViewPr>
      <p:scale>
        <a:sx n="33" d="100"/>
        <a:sy n="33" d="100"/>
      </p:scale>
      <p:origin x="0" y="-1033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322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8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1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38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9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9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2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3429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Fedora </a:t>
            </a:r>
            <a:r>
              <a:rPr lang="en-US" sz="6000" dirty="0" err="1">
                <a:solidFill>
                  <a:schemeClr val="bg1"/>
                </a:solidFill>
              </a:rPr>
              <a:t>linux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4532063"/>
            <a:ext cx="10993546" cy="17094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Group member: </a:t>
            </a:r>
            <a:r>
              <a:rPr lang="en-US" dirty="0" err="1">
                <a:solidFill>
                  <a:srgbClr val="7CEBFF"/>
                </a:solidFill>
              </a:rPr>
              <a:t>Danerson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Teh</a:t>
            </a:r>
            <a:r>
              <a:rPr lang="en-US" dirty="0">
                <a:solidFill>
                  <a:srgbClr val="7CEBFF"/>
                </a:solidFill>
              </a:rPr>
              <a:t> 2370276-dcs</a:t>
            </a:r>
          </a:p>
          <a:p>
            <a:r>
              <a:rPr lang="en-US" dirty="0">
                <a:solidFill>
                  <a:srgbClr val="7CEBFF"/>
                </a:solidFill>
              </a:rPr>
              <a:t>			    </a:t>
            </a:r>
            <a:r>
              <a:rPr lang="en-US" dirty="0" err="1">
                <a:solidFill>
                  <a:srgbClr val="7CEBFF"/>
                </a:solidFill>
              </a:rPr>
              <a:t>lai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jun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cheng</a:t>
            </a:r>
            <a:r>
              <a:rPr lang="en-US" dirty="0">
                <a:solidFill>
                  <a:srgbClr val="7CEBFF"/>
                </a:solidFill>
              </a:rPr>
              <a:t> 2370293-dcs</a:t>
            </a:r>
          </a:p>
          <a:p>
            <a:r>
              <a:rPr lang="en-US" dirty="0">
                <a:solidFill>
                  <a:srgbClr val="7CEBFF"/>
                </a:solidFill>
              </a:rPr>
              <a:t>			    </a:t>
            </a:r>
            <a:r>
              <a:rPr lang="en-US" dirty="0" err="1">
                <a:solidFill>
                  <a:srgbClr val="7CEBFF"/>
                </a:solidFill>
              </a:rPr>
              <a:t>Phoon</a:t>
            </a:r>
            <a:r>
              <a:rPr lang="en-US" dirty="0">
                <a:solidFill>
                  <a:srgbClr val="7CEBFF"/>
                </a:solidFill>
              </a:rPr>
              <a:t> yew </a:t>
            </a:r>
            <a:r>
              <a:rPr lang="en-US" dirty="0" err="1">
                <a:solidFill>
                  <a:srgbClr val="7CEBFF"/>
                </a:solidFill>
              </a:rPr>
              <a:t>fai</a:t>
            </a:r>
            <a:r>
              <a:rPr lang="en-US" dirty="0">
                <a:solidFill>
                  <a:srgbClr val="7CEBFF"/>
                </a:solidFill>
              </a:rPr>
              <a:t> 2370265-dcs</a:t>
            </a:r>
          </a:p>
          <a:p>
            <a:r>
              <a:rPr lang="en-US" dirty="0">
                <a:solidFill>
                  <a:srgbClr val="7CEBFF"/>
                </a:solidFill>
              </a:rPr>
              <a:t>			    </a:t>
            </a:r>
            <a:r>
              <a:rPr lang="en-US" dirty="0" err="1">
                <a:solidFill>
                  <a:srgbClr val="7CEBFF"/>
                </a:solidFill>
              </a:rPr>
              <a:t>wong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weng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hong</a:t>
            </a:r>
            <a:r>
              <a:rPr lang="en-US" dirty="0">
                <a:solidFill>
                  <a:srgbClr val="7CEBFF"/>
                </a:solidFill>
              </a:rPr>
              <a:t> 2390009-dcs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603651-51E4-4A00-8A48-984EB912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406" y="224336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840633F-B901-5D46-8F33-901388E7E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40D1D-1540-16D2-0357-0F1E5DFC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360" y="3081986"/>
            <a:ext cx="8217280" cy="6940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1084D6-1ADC-33BC-1234-59D88ACEF49B}"/>
              </a:ext>
            </a:extLst>
          </p:cNvPr>
          <p:cNvSpPr txBox="1">
            <a:spLocks/>
          </p:cNvSpPr>
          <p:nvPr/>
        </p:nvSpPr>
        <p:spPr>
          <a:xfrm>
            <a:off x="405588" y="300041"/>
            <a:ext cx="11380823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third step: start ssh and check status</a:t>
            </a:r>
          </a:p>
        </p:txBody>
      </p:sp>
      <p:pic>
        <p:nvPicPr>
          <p:cNvPr id="6" name="Picture 5" descr="A black background with blue and yellow text&#10;&#10;Description automatically generated">
            <a:extLst>
              <a:ext uri="{FF2B5EF4-FFF2-40B4-BE49-F238E27FC236}">
                <a16:creationId xmlns:a16="http://schemas.microsoft.com/office/drawing/2014/main" id="{08F1E1F7-7A2D-E03D-D9EA-3DF6D4205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607" y="7053350"/>
            <a:ext cx="6198783" cy="14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40FBC-E8C6-71D6-FE77-C871F4314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5"/>
          <a:stretch/>
        </p:blipFill>
        <p:spPr bwMode="auto">
          <a:xfrm>
            <a:off x="343987" y="617492"/>
            <a:ext cx="9849811" cy="38377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0EC8B-6344-6973-83D9-9F918960D232}"/>
              </a:ext>
            </a:extLst>
          </p:cNvPr>
          <p:cNvSpPr txBox="1"/>
          <p:nvPr/>
        </p:nvSpPr>
        <p:spPr>
          <a:xfrm>
            <a:off x="8207828" y="5043882"/>
            <a:ext cx="3211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225251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917DBC-D1EA-4D7E-9DF1-B3F94FE5F601}"/>
              </a:ext>
            </a:extLst>
          </p:cNvPr>
          <p:cNvSpPr txBox="1"/>
          <p:nvPr/>
        </p:nvSpPr>
        <p:spPr>
          <a:xfrm>
            <a:off x="2634342" y="3044279"/>
            <a:ext cx="7184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check Git status,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0C751-DF64-5833-E72D-6AFE87E5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6216"/>
            <a:ext cx="12192000" cy="10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811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wind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917DBC-D1EA-4D7E-9DF1-B3F94FE5F601}"/>
              </a:ext>
            </a:extLst>
          </p:cNvPr>
          <p:cNvSpPr txBox="1"/>
          <p:nvPr/>
        </p:nvSpPr>
        <p:spPr>
          <a:xfrm>
            <a:off x="2503714" y="1030078"/>
            <a:ext cx="7184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check Git status,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698BD-46CF-7010-BDAB-1AC13F40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03328"/>
            <a:ext cx="12192000" cy="10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13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12157-950E-14C3-D13A-34FCD0DB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5" y="1464128"/>
            <a:ext cx="11221565" cy="39297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355FD5-26C8-C85F-EAF5-EEB9A0838428}"/>
              </a:ext>
            </a:extLst>
          </p:cNvPr>
          <p:cNvSpPr txBox="1"/>
          <p:nvPr/>
        </p:nvSpPr>
        <p:spPr>
          <a:xfrm>
            <a:off x="5001984" y="5606143"/>
            <a:ext cx="2188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666329770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4E4DA6-ED55-722F-91B6-EC6A4C2F400F}"/>
              </a:ext>
            </a:extLst>
          </p:cNvPr>
          <p:cNvSpPr txBox="1"/>
          <p:nvPr/>
        </p:nvSpPr>
        <p:spPr>
          <a:xfrm>
            <a:off x="1992085" y="3044279"/>
            <a:ext cx="8207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save the completed file into Git,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A7E6A-F7DB-14CF-D2C8-7526D7D3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0" y="7298771"/>
            <a:ext cx="1134585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55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4E4DA6-ED55-722F-91B6-EC6A4C2F400F}"/>
              </a:ext>
            </a:extLst>
          </p:cNvPr>
          <p:cNvSpPr txBox="1"/>
          <p:nvPr/>
        </p:nvSpPr>
        <p:spPr>
          <a:xfrm>
            <a:off x="1992085" y="1193707"/>
            <a:ext cx="8207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save the completed file into Git,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23347-C6B5-0576-123E-91328AC0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2704999"/>
            <a:ext cx="11345858" cy="1448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DBCBF-92FE-7F1C-A008-7986F18D3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44" y="7445829"/>
            <a:ext cx="10605711" cy="48305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0B878-79A3-2501-B1CF-CFA5BB30B611}"/>
              </a:ext>
            </a:extLst>
          </p:cNvPr>
          <p:cNvSpPr txBox="1"/>
          <p:nvPr/>
        </p:nvSpPr>
        <p:spPr>
          <a:xfrm>
            <a:off x="2770413" y="12496800"/>
            <a:ext cx="6651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25771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6AB8C6-55BF-0164-B350-1E1731602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44" y="402772"/>
            <a:ext cx="10605711" cy="48305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E90E0D-11C2-217C-C7A2-0E592EC8F8DB}"/>
              </a:ext>
            </a:extLst>
          </p:cNvPr>
          <p:cNvSpPr txBox="1"/>
          <p:nvPr/>
        </p:nvSpPr>
        <p:spPr>
          <a:xfrm>
            <a:off x="2770413" y="5453743"/>
            <a:ext cx="6651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086B6-0013-FC7A-FAF9-90386226736B}"/>
              </a:ext>
            </a:extLst>
          </p:cNvPr>
          <p:cNvSpPr txBox="1"/>
          <p:nvPr/>
        </p:nvSpPr>
        <p:spPr>
          <a:xfrm>
            <a:off x="1992085" y="-4009664"/>
            <a:ext cx="8207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save the completed file into Git,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1D184-403C-4BC0-B941-92C38C92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71" y="-2498372"/>
            <a:ext cx="1134585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2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B42A9E-B395-C85B-2FA9-FD0AF399AB06}"/>
              </a:ext>
            </a:extLst>
          </p:cNvPr>
          <p:cNvSpPr txBox="1"/>
          <p:nvPr/>
        </p:nvSpPr>
        <p:spPr>
          <a:xfrm>
            <a:off x="1876851" y="2705725"/>
            <a:ext cx="84382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Now, </a:t>
            </a:r>
          </a:p>
          <a:p>
            <a:pPr algn="ctr"/>
            <a:r>
              <a:rPr lang="en-US" sz="4400" dirty="0"/>
              <a:t>let’s try adding some different files</a:t>
            </a:r>
          </a:p>
        </p:txBody>
      </p:sp>
    </p:spTree>
    <p:extLst>
      <p:ext uri="{BB962C8B-B14F-4D97-AF65-F5344CB8AC3E}">
        <p14:creationId xmlns:p14="http://schemas.microsoft.com/office/powerpoint/2010/main" val="1739985228"/>
      </p:ext>
    </p:extLst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BD01E7-0940-2BA5-967E-6C422602E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790"/>
            <a:ext cx="7500256" cy="63228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88BDBB-8AC7-1146-FEF0-3D656F8CC9F3}"/>
              </a:ext>
            </a:extLst>
          </p:cNvPr>
          <p:cNvSpPr txBox="1"/>
          <p:nvPr/>
        </p:nvSpPr>
        <p:spPr>
          <a:xfrm>
            <a:off x="8944429" y="5240586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EE7D6-1D39-4D9C-073D-2513ECF00ECB}"/>
              </a:ext>
            </a:extLst>
          </p:cNvPr>
          <p:cNvSpPr txBox="1"/>
          <p:nvPr/>
        </p:nvSpPr>
        <p:spPr>
          <a:xfrm>
            <a:off x="8668657" y="3098243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07C0-7BC5-012B-09ED-0123607AE140}"/>
              </a:ext>
            </a:extLst>
          </p:cNvPr>
          <p:cNvSpPr txBox="1"/>
          <p:nvPr/>
        </p:nvSpPr>
        <p:spPr>
          <a:xfrm>
            <a:off x="9422276" y="812709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.</a:t>
            </a:r>
            <a:r>
              <a:rPr lang="en-US" sz="4400" dirty="0" err="1"/>
              <a:t>png</a:t>
            </a:r>
            <a:endParaRPr lang="en-US" sz="4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577965-66B1-E1AC-EAF7-DABD274EFA68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992401" y="1172912"/>
            <a:ext cx="3363763" cy="9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B2AD0-658F-DE0C-EB80-8B477E697E42}"/>
              </a:ext>
            </a:extLst>
          </p:cNvPr>
          <p:cNvCxnSpPr>
            <a:endCxn id="4" idx="1"/>
          </p:cNvCxnSpPr>
          <p:nvPr/>
        </p:nvCxnSpPr>
        <p:spPr>
          <a:xfrm>
            <a:off x="2924629" y="1451429"/>
            <a:ext cx="5744028" cy="2031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980DCA-8E79-9BD4-4EA4-BC48ED3B253A}"/>
              </a:ext>
            </a:extLst>
          </p:cNvPr>
          <p:cNvCxnSpPr>
            <a:endCxn id="3" idx="1"/>
          </p:cNvCxnSpPr>
          <p:nvPr/>
        </p:nvCxnSpPr>
        <p:spPr>
          <a:xfrm>
            <a:off x="1465943" y="1582150"/>
            <a:ext cx="7478486" cy="404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erson making a face&#10;&#10;Description automatically generated">
            <a:extLst>
              <a:ext uri="{FF2B5EF4-FFF2-40B4-BE49-F238E27FC236}">
                <a16:creationId xmlns:a16="http://schemas.microsoft.com/office/drawing/2014/main" id="{7A590D85-7234-E29A-4F43-DD0E52E4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164" y="86111"/>
            <a:ext cx="1822414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6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06253-7A93-3607-C693-820CFB17D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58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EC7A7E-594C-D33A-14E7-CADACF991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81598"/>
            <a:ext cx="6096000" cy="32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80DB4-4649-5754-2F50-6689AF60CB4B}"/>
              </a:ext>
            </a:extLst>
          </p:cNvPr>
          <p:cNvSpPr txBox="1"/>
          <p:nvPr/>
        </p:nvSpPr>
        <p:spPr>
          <a:xfrm>
            <a:off x="6698343" y="2764971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43860962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A9F8711-9E60-F8B8-7DE1-655F318FD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40D1D-1540-16D2-0357-0F1E5DFC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359" y="2067833"/>
            <a:ext cx="8217280" cy="6940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1084D6-1ADC-33BC-1234-59D88ACEF49B}"/>
              </a:ext>
            </a:extLst>
          </p:cNvPr>
          <p:cNvSpPr txBox="1">
            <a:spLocks/>
          </p:cNvSpPr>
          <p:nvPr/>
        </p:nvSpPr>
        <p:spPr>
          <a:xfrm>
            <a:off x="405588" y="300041"/>
            <a:ext cx="11380823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third step: start ssh and check status</a:t>
            </a:r>
          </a:p>
        </p:txBody>
      </p:sp>
      <p:pic>
        <p:nvPicPr>
          <p:cNvPr id="2" name="Picture 1" descr="A black background with blue and yellow text&#10;&#10;Description automatically generated">
            <a:extLst>
              <a:ext uri="{FF2B5EF4-FFF2-40B4-BE49-F238E27FC236}">
                <a16:creationId xmlns:a16="http://schemas.microsoft.com/office/drawing/2014/main" id="{F49DEE61-A0D9-5AD2-5FC8-4AB54241C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608" y="3429000"/>
            <a:ext cx="6198783" cy="14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00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AEBDD-FB26-E66B-75DE-950FD43B276D}"/>
              </a:ext>
            </a:extLst>
          </p:cNvPr>
          <p:cNvSpPr txBox="1"/>
          <p:nvPr/>
        </p:nvSpPr>
        <p:spPr>
          <a:xfrm>
            <a:off x="2602173" y="3044279"/>
            <a:ext cx="6987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upload a file as version,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790CC-E138-DB2E-C6C3-1BE5E962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7806"/>
            <a:ext cx="12192000" cy="7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40880"/>
      </p:ext>
    </p:extLst>
  </p:cSld>
  <p:clrMapOvr>
    <a:masterClrMapping/>
  </p:clrMapOvr>
  <p:transition spd="slow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AEBDD-FB26-E66B-75DE-950FD43B276D}"/>
              </a:ext>
            </a:extLst>
          </p:cNvPr>
          <p:cNvSpPr txBox="1"/>
          <p:nvPr/>
        </p:nvSpPr>
        <p:spPr>
          <a:xfrm>
            <a:off x="2602173" y="669674"/>
            <a:ext cx="6987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upload a file as version,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D3E66-8C3B-4E57-C769-6AEF95C1F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1282"/>
            <a:ext cx="12192000" cy="769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712CB-EAA2-28FF-1560-0F0787D7A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5" y="7728179"/>
            <a:ext cx="11127415" cy="23563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5B327-A45E-56D8-CA10-1F6C7D305D4B}"/>
              </a:ext>
            </a:extLst>
          </p:cNvPr>
          <p:cNvSpPr txBox="1"/>
          <p:nvPr/>
        </p:nvSpPr>
        <p:spPr>
          <a:xfrm>
            <a:off x="7344544" y="10485884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87103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6D4FB-8111-B885-B752-F989B2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92" y="2374783"/>
            <a:ext cx="11127415" cy="23563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192F92-74FC-3CE2-1153-3D0E079B65D8}"/>
              </a:ext>
            </a:extLst>
          </p:cNvPr>
          <p:cNvSpPr txBox="1"/>
          <p:nvPr/>
        </p:nvSpPr>
        <p:spPr>
          <a:xfrm>
            <a:off x="7577301" y="5132488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BF7E1-C30A-51E8-18D3-4B7DDB2101DF}"/>
              </a:ext>
            </a:extLst>
          </p:cNvPr>
          <p:cNvSpPr txBox="1"/>
          <p:nvPr/>
        </p:nvSpPr>
        <p:spPr>
          <a:xfrm>
            <a:off x="2602173" y="-3885700"/>
            <a:ext cx="6987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upload a file as version,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08D43-405C-D9E2-D6A7-56AE8D63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4092"/>
            <a:ext cx="12192000" cy="7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76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1A6C1-7751-C1A8-7B1A-D313896225E1}"/>
              </a:ext>
            </a:extLst>
          </p:cNvPr>
          <p:cNvSpPr txBox="1"/>
          <p:nvPr/>
        </p:nvSpPr>
        <p:spPr>
          <a:xfrm>
            <a:off x="917944" y="3044279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check the version that has been uploaded,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8C208-08CE-91FE-DB87-D5A17025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84" y="7428598"/>
            <a:ext cx="1017412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90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1A6C1-7751-C1A8-7B1A-D313896225E1}"/>
              </a:ext>
            </a:extLst>
          </p:cNvPr>
          <p:cNvSpPr txBox="1"/>
          <p:nvPr/>
        </p:nvSpPr>
        <p:spPr>
          <a:xfrm>
            <a:off x="838200" y="1364335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check the version that has been uploaded,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5B523-C649-176B-ADD9-0FE6B7E8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927076"/>
            <a:ext cx="12192000" cy="1335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C8FC0-915B-0C4C-8947-DCEB9609C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69091" y="-9592"/>
            <a:ext cx="12192000" cy="32752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E4E1D-3095-877C-7410-93BEDFC1FA95}"/>
              </a:ext>
            </a:extLst>
          </p:cNvPr>
          <p:cNvSpPr txBox="1"/>
          <p:nvPr/>
        </p:nvSpPr>
        <p:spPr>
          <a:xfrm>
            <a:off x="3962400" y="1166236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B012E-1606-67FE-D3D4-B8ED6E5B9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974" y="3594896"/>
            <a:ext cx="8567652" cy="3226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298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1A6C1-7751-C1A8-7B1A-D313896225E1}"/>
              </a:ext>
            </a:extLst>
          </p:cNvPr>
          <p:cNvSpPr txBox="1"/>
          <p:nvPr/>
        </p:nvSpPr>
        <p:spPr>
          <a:xfrm>
            <a:off x="838199" y="-4056750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check the version that has been uploaded,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5B523-C649-176B-ADD9-0FE6B7E8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94009"/>
            <a:ext cx="12192000" cy="1335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290D9F-57BF-EAE5-02D3-E1411963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41034" cy="23275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FD7F7-1F09-290D-94F8-FEA85D7AF31B}"/>
              </a:ext>
            </a:extLst>
          </p:cNvPr>
          <p:cNvSpPr txBox="1"/>
          <p:nvPr/>
        </p:nvSpPr>
        <p:spPr>
          <a:xfrm>
            <a:off x="3728509" y="2379489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E8D5C-0EE2-3499-1F03-C3176770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723" y="3631744"/>
            <a:ext cx="8567652" cy="3226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470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3A7E7-AF4C-9898-6B2B-F45BBB89BA5D}"/>
              </a:ext>
            </a:extLst>
          </p:cNvPr>
          <p:cNvSpPr txBox="1"/>
          <p:nvPr/>
        </p:nvSpPr>
        <p:spPr>
          <a:xfrm>
            <a:off x="1005385" y="3044279"/>
            <a:ext cx="10181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roll back/delete previous version,</a:t>
            </a:r>
          </a:p>
        </p:txBody>
      </p:sp>
    </p:spTree>
    <p:extLst>
      <p:ext uri="{BB962C8B-B14F-4D97-AF65-F5344CB8AC3E}">
        <p14:creationId xmlns:p14="http://schemas.microsoft.com/office/powerpoint/2010/main" val="252628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3B0236-F54E-E847-35ED-9888D5377F81}"/>
              </a:ext>
            </a:extLst>
          </p:cNvPr>
          <p:cNvSpPr txBox="1"/>
          <p:nvPr/>
        </p:nvSpPr>
        <p:spPr>
          <a:xfrm>
            <a:off x="1005385" y="198721"/>
            <a:ext cx="10181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 roll back/delete previous version,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6B02E-6FAE-165B-DC85-44E493D0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123"/>
            <a:ext cx="12192000" cy="10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53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F1F02D-FF30-D3BB-DC05-7597A7C4F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8" y="1692968"/>
            <a:ext cx="10685912" cy="17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1B9404C-07E2-979C-B7BB-04886C8EE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D1A32B2-B362-025E-4981-D2D17E271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4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C2553F1-6BF4-78A4-83C9-82B71D497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76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13945-66C8-976C-A5B5-061B86AEFEE1}"/>
              </a:ext>
            </a:extLst>
          </p:cNvPr>
          <p:cNvSpPr txBox="1"/>
          <p:nvPr/>
        </p:nvSpPr>
        <p:spPr>
          <a:xfrm>
            <a:off x="7086850" y="4403725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72482386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555618-3F8F-D953-71A4-022378E333D1}"/>
              </a:ext>
            </a:extLst>
          </p:cNvPr>
          <p:cNvSpPr txBox="1"/>
          <p:nvPr/>
        </p:nvSpPr>
        <p:spPr>
          <a:xfrm>
            <a:off x="318654" y="2828835"/>
            <a:ext cx="1155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For the </a:t>
            </a:r>
            <a:r>
              <a:rPr lang="en-US" sz="3600" dirty="0" err="1"/>
              <a:t>github</a:t>
            </a:r>
            <a:r>
              <a:rPr lang="en-US" sz="3600" dirty="0"/>
              <a:t> side,</a:t>
            </a:r>
          </a:p>
          <a:p>
            <a:pPr algn="ctr"/>
            <a:r>
              <a:rPr lang="en-US" sz="3600" dirty="0"/>
              <a:t> we will need to have a </a:t>
            </a:r>
            <a:r>
              <a:rPr lang="en-US" sz="3600" dirty="0" err="1"/>
              <a:t>github</a:t>
            </a:r>
            <a:r>
              <a:rPr lang="en-US" sz="3600" dirty="0"/>
              <a:t> account and token to proceed</a:t>
            </a:r>
          </a:p>
        </p:txBody>
      </p:sp>
    </p:spTree>
    <p:extLst>
      <p:ext uri="{BB962C8B-B14F-4D97-AF65-F5344CB8AC3E}">
        <p14:creationId xmlns:p14="http://schemas.microsoft.com/office/powerpoint/2010/main" val="18624647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97BC8B7-621E-1702-8928-3EE5AA3C3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83860" cy="5431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1E812-D796-FB30-B14D-D1A02B59C95E}"/>
              </a:ext>
            </a:extLst>
          </p:cNvPr>
          <p:cNvSpPr txBox="1"/>
          <p:nvPr/>
        </p:nvSpPr>
        <p:spPr>
          <a:xfrm>
            <a:off x="8349342" y="5867401"/>
            <a:ext cx="343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RESULT</a:t>
            </a:r>
          </a:p>
        </p:txBody>
      </p:sp>
    </p:spTree>
    <p:extLst>
      <p:ext uri="{BB962C8B-B14F-4D97-AF65-F5344CB8AC3E}">
        <p14:creationId xmlns:p14="http://schemas.microsoft.com/office/powerpoint/2010/main" val="271867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2B0CF1-5ED1-B257-A8E0-89455FC1061A}"/>
              </a:ext>
            </a:extLst>
          </p:cNvPr>
          <p:cNvSpPr txBox="1"/>
          <p:nvPr/>
        </p:nvSpPr>
        <p:spPr>
          <a:xfrm>
            <a:off x="264580" y="-2591063"/>
            <a:ext cx="1155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For the </a:t>
            </a:r>
            <a:r>
              <a:rPr lang="en-US" sz="3600" dirty="0" err="1"/>
              <a:t>github</a:t>
            </a:r>
            <a:r>
              <a:rPr lang="en-US" sz="3600" dirty="0"/>
              <a:t> side,</a:t>
            </a:r>
          </a:p>
          <a:p>
            <a:pPr algn="ctr"/>
            <a:r>
              <a:rPr lang="en-US" sz="3600" dirty="0"/>
              <a:t> we will need to have a </a:t>
            </a:r>
            <a:r>
              <a:rPr lang="en-US" sz="3600" dirty="0" err="1"/>
              <a:t>github</a:t>
            </a:r>
            <a:r>
              <a:rPr lang="en-US" sz="3600" dirty="0"/>
              <a:t> account and token to proceed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07F8AE-8753-F90C-4A9D-FE08ED9B5167}"/>
              </a:ext>
            </a:extLst>
          </p:cNvPr>
          <p:cNvGrpSpPr/>
          <p:nvPr/>
        </p:nvGrpSpPr>
        <p:grpSpPr>
          <a:xfrm>
            <a:off x="636344" y="355273"/>
            <a:ext cx="4384530" cy="5029526"/>
            <a:chOff x="0" y="0"/>
            <a:chExt cx="3032760" cy="2846070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D0BA817-3E6D-7C81-E914-7A0BDD63C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4820" b="66299"/>
            <a:stretch/>
          </p:blipFill>
          <p:spPr bwMode="auto">
            <a:xfrm>
              <a:off x="0" y="0"/>
              <a:ext cx="3032760" cy="28460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BE41CEB-5E02-2CE3-A174-8488140C1741}"/>
                </a:ext>
              </a:extLst>
            </p:cNvPr>
            <p:cNvSpPr/>
            <p:nvPr/>
          </p:nvSpPr>
          <p:spPr>
            <a:xfrm>
              <a:off x="2240280" y="967740"/>
              <a:ext cx="70866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6908DF9-4D4F-C9A8-DD48-8B1AB8532468}"/>
                </a:ext>
              </a:extLst>
            </p:cNvPr>
            <p:cNvCxnSpPr/>
            <p:nvPr/>
          </p:nvCxnSpPr>
          <p:spPr>
            <a:xfrm>
              <a:off x="1889760" y="746760"/>
              <a:ext cx="396240" cy="2895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081117-46E4-55E9-46B6-114DC02D1750}"/>
              </a:ext>
            </a:extLst>
          </p:cNvPr>
          <p:cNvGrpSpPr/>
          <p:nvPr/>
        </p:nvGrpSpPr>
        <p:grpSpPr>
          <a:xfrm>
            <a:off x="6286674" y="20225"/>
            <a:ext cx="2301337" cy="4681480"/>
            <a:chOff x="-99060" y="-106680"/>
            <a:chExt cx="1447800" cy="263652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AB8BFE9-4320-C717-66CD-6138AD76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060" y="-106680"/>
              <a:ext cx="1447800" cy="263652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1B026B-4D83-EB5B-5535-1A9D46682515}"/>
                </a:ext>
              </a:extLst>
            </p:cNvPr>
            <p:cNvSpPr/>
            <p:nvPr/>
          </p:nvSpPr>
          <p:spPr>
            <a:xfrm>
              <a:off x="-30480" y="1775460"/>
              <a:ext cx="434340" cy="83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30C06C6-3A26-5C0F-15B0-909889C18ED3}"/>
                </a:ext>
              </a:extLst>
            </p:cNvPr>
            <p:cNvCxnSpPr/>
            <p:nvPr/>
          </p:nvCxnSpPr>
          <p:spPr>
            <a:xfrm flipH="1">
              <a:off x="388620" y="1447800"/>
              <a:ext cx="236220" cy="32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59C72B-7B8C-7E6E-ACB9-261087F802A4}"/>
              </a:ext>
            </a:extLst>
          </p:cNvPr>
          <p:cNvGrpSpPr/>
          <p:nvPr/>
        </p:nvGrpSpPr>
        <p:grpSpPr>
          <a:xfrm>
            <a:off x="9479390" y="20225"/>
            <a:ext cx="2184400" cy="4661255"/>
            <a:chOff x="0" y="0"/>
            <a:chExt cx="1211580" cy="2780030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22DB667-481C-19FA-97BE-697A2212F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1580" cy="278003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966139-1611-5DC2-864C-A2801B0F9F53}"/>
                </a:ext>
              </a:extLst>
            </p:cNvPr>
            <p:cNvSpPr/>
            <p:nvPr/>
          </p:nvSpPr>
          <p:spPr>
            <a:xfrm>
              <a:off x="35859" y="2667000"/>
              <a:ext cx="681317" cy="79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DAF44E7-BCBE-9712-A140-A01F0DA3DE59}"/>
                </a:ext>
              </a:extLst>
            </p:cNvPr>
            <p:cNvCxnSpPr/>
            <p:nvPr/>
          </p:nvCxnSpPr>
          <p:spPr>
            <a:xfrm flipH="1">
              <a:off x="452718" y="2330823"/>
              <a:ext cx="236220" cy="32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02389E4-2C5C-4A74-9FA0-9B51E0583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90" y="4701705"/>
            <a:ext cx="8414491" cy="21562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2B212E-9126-61C9-8585-5AEC25EC4403}"/>
              </a:ext>
            </a:extLst>
          </p:cNvPr>
          <p:cNvSpPr txBox="1"/>
          <p:nvPr/>
        </p:nvSpPr>
        <p:spPr>
          <a:xfrm>
            <a:off x="87086" y="624114"/>
            <a:ext cx="68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5F500-A598-2A08-F44F-A9B684175184}"/>
              </a:ext>
            </a:extLst>
          </p:cNvPr>
          <p:cNvSpPr txBox="1"/>
          <p:nvPr/>
        </p:nvSpPr>
        <p:spPr>
          <a:xfrm>
            <a:off x="5416092" y="355273"/>
            <a:ext cx="87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489320-4D2A-26A1-BC69-2646974DD59F}"/>
              </a:ext>
            </a:extLst>
          </p:cNvPr>
          <p:cNvSpPr txBox="1"/>
          <p:nvPr/>
        </p:nvSpPr>
        <p:spPr>
          <a:xfrm>
            <a:off x="9164383" y="317878"/>
            <a:ext cx="68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DDDB8-5A2F-1FDF-F732-B4AC59B58EE7}"/>
              </a:ext>
            </a:extLst>
          </p:cNvPr>
          <p:cNvSpPr txBox="1"/>
          <p:nvPr/>
        </p:nvSpPr>
        <p:spPr>
          <a:xfrm>
            <a:off x="3245776" y="4681480"/>
            <a:ext cx="68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1020813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002113-54B1-2155-BE6B-F98EBA1D0D1D}"/>
              </a:ext>
            </a:extLst>
          </p:cNvPr>
          <p:cNvSpPr txBox="1"/>
          <p:nvPr/>
        </p:nvSpPr>
        <p:spPr>
          <a:xfrm>
            <a:off x="635000" y="3105834"/>
            <a:ext cx="1092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Now, let’s try to interact between Linux and GitHub</a:t>
            </a:r>
          </a:p>
        </p:txBody>
      </p:sp>
    </p:spTree>
    <p:extLst>
      <p:ext uri="{BB962C8B-B14F-4D97-AF65-F5344CB8AC3E}">
        <p14:creationId xmlns:p14="http://schemas.microsoft.com/office/powerpoint/2010/main" val="236898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723117-19D1-15EA-C577-31CAA6F8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64" y="4059161"/>
            <a:ext cx="11707070" cy="1114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E9FE3-ACD2-E4B3-3C3E-58DF3DF2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64" y="2232781"/>
            <a:ext cx="11707070" cy="566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2EE551-394D-C8F9-D1E3-A49DF5753BD5}"/>
              </a:ext>
            </a:extLst>
          </p:cNvPr>
          <p:cNvSpPr txBox="1"/>
          <p:nvPr/>
        </p:nvSpPr>
        <p:spPr>
          <a:xfrm>
            <a:off x="635000" y="224749"/>
            <a:ext cx="1092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Now, let’s try to interact between Linux and GitHub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514E8-F47D-B48C-BB40-1F143ECEAFE6}"/>
              </a:ext>
            </a:extLst>
          </p:cNvPr>
          <p:cNvSpPr txBox="1"/>
          <p:nvPr/>
        </p:nvSpPr>
        <p:spPr>
          <a:xfrm>
            <a:off x="3047999" y="29392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Adding a Remote Repository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DCD2B-B35B-F480-44A7-7D6018946112}"/>
              </a:ext>
            </a:extLst>
          </p:cNvPr>
          <p:cNvSpPr txBox="1"/>
          <p:nvPr/>
        </p:nvSpPr>
        <p:spPr>
          <a:xfrm>
            <a:off x="3047999" y="5314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Updating the Remote Repository URL </a:t>
            </a:r>
          </a:p>
        </p:txBody>
      </p:sp>
    </p:spTree>
    <p:extLst>
      <p:ext uri="{BB962C8B-B14F-4D97-AF65-F5344CB8AC3E}">
        <p14:creationId xmlns:p14="http://schemas.microsoft.com/office/powerpoint/2010/main" val="1576667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B9D7BB-BCD7-5B6C-800A-F85F569A3467}"/>
              </a:ext>
            </a:extLst>
          </p:cNvPr>
          <p:cNvSpPr txBox="1"/>
          <p:nvPr/>
        </p:nvSpPr>
        <p:spPr>
          <a:xfrm>
            <a:off x="340057" y="2828835"/>
            <a:ext cx="11511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Now, </a:t>
            </a:r>
          </a:p>
          <a:p>
            <a:pPr algn="ctr"/>
            <a:r>
              <a:rPr lang="en-US" sz="3600" dirty="0"/>
              <a:t>we can upload the specify branch to remote repository,</a:t>
            </a:r>
          </a:p>
          <a:p>
            <a:pPr algn="ctr"/>
            <a:r>
              <a:rPr lang="en-US" sz="3600" dirty="0"/>
              <a:t>or reversely with clone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A8EAD-3ACC-A0C3-EE71-83973450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2" y="12134805"/>
            <a:ext cx="8116433" cy="647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E0BCD6-7461-BB98-9E12-A1DECB569777}"/>
              </a:ext>
            </a:extLst>
          </p:cNvPr>
          <p:cNvSpPr txBox="1"/>
          <p:nvPr/>
        </p:nvSpPr>
        <p:spPr>
          <a:xfrm>
            <a:off x="3577986" y="8135203"/>
            <a:ext cx="503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 using this code</a:t>
            </a:r>
          </a:p>
        </p:txBody>
      </p:sp>
    </p:spTree>
    <p:extLst>
      <p:ext uri="{BB962C8B-B14F-4D97-AF65-F5344CB8AC3E}">
        <p14:creationId xmlns:p14="http://schemas.microsoft.com/office/powerpoint/2010/main" val="3592303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75EE0E-BCC5-5EBE-D8EF-B482F92C053E}"/>
              </a:ext>
            </a:extLst>
          </p:cNvPr>
          <p:cNvSpPr txBox="1"/>
          <p:nvPr/>
        </p:nvSpPr>
        <p:spPr>
          <a:xfrm>
            <a:off x="405310" y="893928"/>
            <a:ext cx="11511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uploading specify branch to remote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94CB8-3007-9ED4-F247-6A66AAF48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7"/>
          <a:stretch/>
        </p:blipFill>
        <p:spPr>
          <a:xfrm>
            <a:off x="318306" y="2835105"/>
            <a:ext cx="11555387" cy="82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57256-6730-C79B-828E-74ED8BF7AC93}"/>
              </a:ext>
            </a:extLst>
          </p:cNvPr>
          <p:cNvSpPr txBox="1"/>
          <p:nvPr/>
        </p:nvSpPr>
        <p:spPr>
          <a:xfrm>
            <a:off x="3621489" y="4401403"/>
            <a:ext cx="503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 using this code</a:t>
            </a:r>
          </a:p>
        </p:txBody>
      </p:sp>
    </p:spTree>
    <p:extLst>
      <p:ext uri="{BB962C8B-B14F-4D97-AF65-F5344CB8AC3E}">
        <p14:creationId xmlns:p14="http://schemas.microsoft.com/office/powerpoint/2010/main" val="418186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C0D3A418-2EBD-A282-8FEA-0F616724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9" y="358207"/>
            <a:ext cx="11053648" cy="4443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ACEC86-67FC-543F-32C0-19621614617F}"/>
              </a:ext>
            </a:extLst>
          </p:cNvPr>
          <p:cNvSpPr txBox="1"/>
          <p:nvPr/>
        </p:nvSpPr>
        <p:spPr>
          <a:xfrm>
            <a:off x="6705600" y="5337406"/>
            <a:ext cx="534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Result in Linux</a:t>
            </a:r>
          </a:p>
        </p:txBody>
      </p:sp>
    </p:spTree>
    <p:extLst>
      <p:ext uri="{BB962C8B-B14F-4D97-AF65-F5344CB8AC3E}">
        <p14:creationId xmlns:p14="http://schemas.microsoft.com/office/powerpoint/2010/main" val="269796094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F844C06-B95F-4210-C7F7-17062F45F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7" y="655048"/>
            <a:ext cx="10280591" cy="3546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8178FF-8ED9-2B03-C2A6-E8590BBC8EA8}"/>
              </a:ext>
            </a:extLst>
          </p:cNvPr>
          <p:cNvSpPr txBox="1"/>
          <p:nvPr/>
        </p:nvSpPr>
        <p:spPr>
          <a:xfrm>
            <a:off x="7826828" y="504008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 in GitHub</a:t>
            </a:r>
          </a:p>
        </p:txBody>
      </p:sp>
    </p:spTree>
    <p:extLst>
      <p:ext uri="{BB962C8B-B14F-4D97-AF65-F5344CB8AC3E}">
        <p14:creationId xmlns:p14="http://schemas.microsoft.com/office/powerpoint/2010/main" val="1048729164"/>
      </p:ext>
    </p:extLst>
  </p:cSld>
  <p:clrMapOvr>
    <a:masterClrMapping/>
  </p:clrMapOvr>
  <p:transition spd="slow">
    <p:push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67341-0601-9E37-FB97-BA36707F00B7}"/>
              </a:ext>
            </a:extLst>
          </p:cNvPr>
          <p:cNvSpPr txBox="1"/>
          <p:nvPr/>
        </p:nvSpPr>
        <p:spPr>
          <a:xfrm>
            <a:off x="370114" y="740228"/>
            <a:ext cx="11310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Copy/clone specify branch from remote repository to local storage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FE43C-D124-D545-3C6B-03477E09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4" y="2754086"/>
            <a:ext cx="11836251" cy="8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08569"/>
      </p:ext>
    </p:extLst>
  </p:cSld>
  <p:clrMapOvr>
    <a:masterClrMapping/>
  </p:clrMapOvr>
  <p:transition spd="slow">
    <p:push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A5C15327-F4B3-5454-9FEB-A51FBBC42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9" y="2046514"/>
            <a:ext cx="10907622" cy="2764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E5C618-E6E2-7F15-213D-F02571D1CF64}"/>
              </a:ext>
            </a:extLst>
          </p:cNvPr>
          <p:cNvSpPr txBox="1"/>
          <p:nvPr/>
        </p:nvSpPr>
        <p:spPr>
          <a:xfrm>
            <a:off x="642189" y="772887"/>
            <a:ext cx="366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Result in Terminal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7E-0E3D-545C-DF7E-015B1A3EDEF5}"/>
              </a:ext>
            </a:extLst>
          </p:cNvPr>
          <p:cNvSpPr txBox="1"/>
          <p:nvPr/>
        </p:nvSpPr>
        <p:spPr>
          <a:xfrm>
            <a:off x="718457" y="4935064"/>
            <a:ext cx="103958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*Note: </a:t>
            </a:r>
          </a:p>
          <a:p>
            <a:r>
              <a:rPr lang="en-US" sz="2800" dirty="0"/>
              <a:t> 	we’ve created a new file called </a:t>
            </a:r>
            <a:r>
              <a:rPr lang="en-MY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MY" sz="28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testtoclonefromgithub</a:t>
            </a:r>
            <a:r>
              <a:rPr lang="en-MY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 on our 	local  	storage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544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6AB3-FB23-97BF-60E4-6E77E24C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7" y="2194469"/>
            <a:ext cx="11440325" cy="2469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13E7D9-F893-56EA-473D-B299A800ABFE}"/>
              </a:ext>
            </a:extLst>
          </p:cNvPr>
          <p:cNvSpPr txBox="1"/>
          <p:nvPr/>
        </p:nvSpPr>
        <p:spPr>
          <a:xfrm>
            <a:off x="7717971" y="5453742"/>
            <a:ext cx="409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 in File System</a:t>
            </a:r>
          </a:p>
        </p:txBody>
      </p:sp>
    </p:spTree>
    <p:extLst>
      <p:ext uri="{BB962C8B-B14F-4D97-AF65-F5344CB8AC3E}">
        <p14:creationId xmlns:p14="http://schemas.microsoft.com/office/powerpoint/2010/main" val="7307965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49B60D-0F26-98F4-957B-4F3B124D9122}"/>
              </a:ext>
            </a:extLst>
          </p:cNvPr>
          <p:cNvSpPr txBox="1">
            <a:spLocks/>
          </p:cNvSpPr>
          <p:nvPr/>
        </p:nvSpPr>
        <p:spPr>
          <a:xfrm>
            <a:off x="340472" y="3009991"/>
            <a:ext cx="11511054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Forth step: Locate IP </a:t>
            </a:r>
            <a:r>
              <a:rPr lang="en-US" altLang="zh-CN" sz="4400" dirty="0">
                <a:solidFill>
                  <a:srgbClr val="00B050"/>
                </a:solidFill>
              </a:rPr>
              <a:t>address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E47C2-A37A-0944-0A85-851657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62" y="7286965"/>
            <a:ext cx="3396674" cy="12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024A21-9B1E-5775-45E4-923B41CC7695}"/>
              </a:ext>
            </a:extLst>
          </p:cNvPr>
          <p:cNvGrpSpPr/>
          <p:nvPr/>
        </p:nvGrpSpPr>
        <p:grpSpPr>
          <a:xfrm>
            <a:off x="8641422" y="2121470"/>
            <a:ext cx="2810349" cy="4017682"/>
            <a:chOff x="8751197" y="1827966"/>
            <a:chExt cx="2810349" cy="4017682"/>
          </a:xfrm>
        </p:grpSpPr>
        <p:pic>
          <p:nvPicPr>
            <p:cNvPr id="4" name="Picture 3" descr="A person making a face&#10;&#10;Description automatically generated">
              <a:extLst>
                <a:ext uri="{FF2B5EF4-FFF2-40B4-BE49-F238E27FC236}">
                  <a16:creationId xmlns:a16="http://schemas.microsoft.com/office/drawing/2014/main" id="{0FF20DEA-008C-77C0-0414-0C9D378E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51197" y="1827966"/>
              <a:ext cx="2810349" cy="36483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5BD849-1B3C-588E-686B-B9655EEC76BD}"/>
                </a:ext>
              </a:extLst>
            </p:cNvPr>
            <p:cNvSpPr txBox="1"/>
            <p:nvPr/>
          </p:nvSpPr>
          <p:spPr>
            <a:xfrm>
              <a:off x="8751197" y="5476316"/>
              <a:ext cx="281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V19 SHM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B95927-DC94-D7BF-2A14-E7DA3BDC52C9}"/>
              </a:ext>
            </a:extLst>
          </p:cNvPr>
          <p:cNvSpPr txBox="1"/>
          <p:nvPr/>
        </p:nvSpPr>
        <p:spPr>
          <a:xfrm>
            <a:off x="587829" y="1023257"/>
            <a:ext cx="108639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you meet any problems, please call our </a:t>
            </a:r>
          </a:p>
          <a:p>
            <a:r>
              <a:rPr lang="en-US" sz="4000" dirty="0"/>
              <a:t>snake head man:</a:t>
            </a:r>
          </a:p>
          <a:p>
            <a:r>
              <a:rPr lang="en-US" sz="4000" dirty="0"/>
              <a:t>017-7676 776</a:t>
            </a:r>
          </a:p>
          <a:p>
            <a:endParaRPr lang="en-US" sz="4000" dirty="0"/>
          </a:p>
          <a:p>
            <a:r>
              <a:rPr lang="en-US" sz="4000" dirty="0"/>
              <a:t>Or pm us at:</a:t>
            </a:r>
          </a:p>
          <a:p>
            <a:r>
              <a:rPr lang="en-US" sz="4000" dirty="0"/>
              <a:t>SHM7676@snakemail.com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553AD7-D0A3-B916-EC8F-3DFA2B73913A}"/>
              </a:ext>
            </a:extLst>
          </p:cNvPr>
          <p:cNvGrpSpPr/>
          <p:nvPr/>
        </p:nvGrpSpPr>
        <p:grpSpPr>
          <a:xfrm>
            <a:off x="8641422" y="2121470"/>
            <a:ext cx="2810349" cy="4386995"/>
            <a:chOff x="8751196" y="1827966"/>
            <a:chExt cx="2810349" cy="4386995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CA36337-D2CF-6C4A-576D-4EC4AA42F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556" t="33687" r="26212" b="19579"/>
            <a:stretch/>
          </p:blipFill>
          <p:spPr>
            <a:xfrm>
              <a:off x="8751196" y="1827966"/>
              <a:ext cx="2810349" cy="39196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C282E8-0B36-F65C-096A-02AA906A6FB0}"/>
                </a:ext>
              </a:extLst>
            </p:cNvPr>
            <p:cNvSpPr txBox="1"/>
            <p:nvPr/>
          </p:nvSpPr>
          <p:spPr>
            <a:xfrm>
              <a:off x="8751196" y="5845629"/>
              <a:ext cx="2700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V10 SHM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44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AEFC7-EF80-6355-AD62-BFCFF488DCA2}"/>
              </a:ext>
            </a:extLst>
          </p:cNvPr>
          <p:cNvSpPr txBox="1"/>
          <p:nvPr/>
        </p:nvSpPr>
        <p:spPr>
          <a:xfrm>
            <a:off x="2367643" y="2644170"/>
            <a:ext cx="7456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365848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907E0C-5C2E-DC56-97A4-F217DF9DA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8575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149B60D-0F26-98F4-957B-4F3B124D9122}"/>
              </a:ext>
            </a:extLst>
          </p:cNvPr>
          <p:cNvSpPr txBox="1">
            <a:spLocks/>
          </p:cNvSpPr>
          <p:nvPr/>
        </p:nvSpPr>
        <p:spPr>
          <a:xfrm>
            <a:off x="340473" y="245020"/>
            <a:ext cx="11511054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Forth step: Locate IP </a:t>
            </a:r>
            <a:r>
              <a:rPr lang="en-US" altLang="zh-CN" sz="4400" dirty="0">
                <a:solidFill>
                  <a:srgbClr val="00B050"/>
                </a:solidFill>
              </a:rPr>
              <a:t>address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FD415-CD86-EA30-9350-9A9D47B8E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663" y="2812936"/>
            <a:ext cx="3396674" cy="12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3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797764-6731-7246-FB11-4E376ABD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85753" cy="4071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2B668-1141-E1E9-EABC-024FFEF3C857}"/>
              </a:ext>
            </a:extLst>
          </p:cNvPr>
          <p:cNvSpPr txBox="1"/>
          <p:nvPr/>
        </p:nvSpPr>
        <p:spPr>
          <a:xfrm>
            <a:off x="9144000" y="592718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RESULT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135E88-B372-29E8-4A99-27DE14B4C65B}"/>
              </a:ext>
            </a:extLst>
          </p:cNvPr>
          <p:cNvSpPr txBox="1">
            <a:spLocks/>
          </p:cNvSpPr>
          <p:nvPr/>
        </p:nvSpPr>
        <p:spPr>
          <a:xfrm>
            <a:off x="11062902" y="0"/>
            <a:ext cx="11511054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Forth step: Locate IP </a:t>
            </a:r>
            <a:r>
              <a:rPr lang="en-US" altLang="zh-CN" sz="4400" dirty="0">
                <a:solidFill>
                  <a:srgbClr val="00B050"/>
                </a:solidFill>
              </a:rPr>
              <a:t>address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FAFFCA-7E27-1DEC-1361-9FD4AFB3B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463" y="2461735"/>
            <a:ext cx="3396674" cy="12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3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A9D3C6-95B3-91B9-033B-7793C0E44FE1}"/>
              </a:ext>
            </a:extLst>
          </p:cNvPr>
          <p:cNvGrpSpPr/>
          <p:nvPr/>
        </p:nvGrpSpPr>
        <p:grpSpPr>
          <a:xfrm>
            <a:off x="5090886" y="2810329"/>
            <a:ext cx="2010228" cy="1458686"/>
            <a:chOff x="5288280" y="3708400"/>
            <a:chExt cx="2010228" cy="1458686"/>
          </a:xfrm>
        </p:grpSpPr>
        <p:pic>
          <p:nvPicPr>
            <p:cNvPr id="5" name="Picture 4" descr="A black and white computer monitor&#10;&#10;Description automatically generated">
              <a:extLst>
                <a:ext uri="{FF2B5EF4-FFF2-40B4-BE49-F238E27FC236}">
                  <a16:creationId xmlns:a16="http://schemas.microsoft.com/office/drawing/2014/main" id="{27566DDE-F00D-03D3-A160-10AA4A878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2" t="17323" r="3437" b="14613"/>
            <a:stretch/>
          </p:blipFill>
          <p:spPr>
            <a:xfrm>
              <a:off x="5288280" y="3708400"/>
              <a:ext cx="2010228" cy="14586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110DB1-3976-BCE2-F3E0-A485E49BB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6954" y="3782916"/>
              <a:ext cx="1869870" cy="1060573"/>
            </a:xfrm>
            <a:prstGeom prst="rect">
              <a:avLst/>
            </a:prstGeom>
          </p:spPr>
        </p:pic>
      </p:grpSp>
      <p:pic>
        <p:nvPicPr>
          <p:cNvPr id="3" name="Picture 2" descr="A black and white computer monitor&#10;&#10;Description automatically generated">
            <a:extLst>
              <a:ext uri="{FF2B5EF4-FFF2-40B4-BE49-F238E27FC236}">
                <a16:creationId xmlns:a16="http://schemas.microsoft.com/office/drawing/2014/main" id="{39248CFC-8680-0FB5-61C2-DB6917AF7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" t="17323" r="3437" b="14613"/>
          <a:stretch/>
        </p:blipFill>
        <p:spPr>
          <a:xfrm>
            <a:off x="5115924" y="2837086"/>
            <a:ext cx="2010228" cy="1458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97764-6731-7246-FB11-4E376ABDC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9560" y="2914569"/>
            <a:ext cx="1901527" cy="10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computer monitor&#10;&#10;Description automatically generated">
            <a:extLst>
              <a:ext uri="{FF2B5EF4-FFF2-40B4-BE49-F238E27FC236}">
                <a16:creationId xmlns:a16="http://schemas.microsoft.com/office/drawing/2014/main" id="{B98DC014-46C5-AC4D-9095-FE84C6779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" t="17323" r="3437" b="14613"/>
          <a:stretch/>
        </p:blipFill>
        <p:spPr>
          <a:xfrm>
            <a:off x="5090171" y="2808514"/>
            <a:ext cx="2010228" cy="1458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2B668-1141-E1E9-EABC-024FFEF3C857}"/>
              </a:ext>
            </a:extLst>
          </p:cNvPr>
          <p:cNvSpPr txBox="1"/>
          <p:nvPr/>
        </p:nvSpPr>
        <p:spPr>
          <a:xfrm>
            <a:off x="8458200" y="55626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RESULT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353278-F748-0E01-1107-915BB91870CB}"/>
              </a:ext>
            </a:extLst>
          </p:cNvPr>
          <p:cNvGrpSpPr/>
          <p:nvPr/>
        </p:nvGrpSpPr>
        <p:grpSpPr>
          <a:xfrm>
            <a:off x="5090886" y="2841171"/>
            <a:ext cx="2010228" cy="1458686"/>
            <a:chOff x="5115924" y="2696690"/>
            <a:chExt cx="2010228" cy="1458686"/>
          </a:xfrm>
        </p:grpSpPr>
        <p:pic>
          <p:nvPicPr>
            <p:cNvPr id="3" name="Picture 2" descr="A black and white computer monitor&#10;&#10;Description automatically generated">
              <a:extLst>
                <a:ext uri="{FF2B5EF4-FFF2-40B4-BE49-F238E27FC236}">
                  <a16:creationId xmlns:a16="http://schemas.microsoft.com/office/drawing/2014/main" id="{39248CFC-8680-0FB5-61C2-DB6917AF7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2" t="17323" r="3437" b="14613"/>
            <a:stretch/>
          </p:blipFill>
          <p:spPr>
            <a:xfrm>
              <a:off x="5115924" y="2696690"/>
              <a:ext cx="2010228" cy="14586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797764-6731-7246-FB11-4E376ABDC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69560" y="2774173"/>
              <a:ext cx="1901527" cy="1050936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1CBAE4A-7863-D7AA-0D1A-C8C3D1B8F710}"/>
              </a:ext>
            </a:extLst>
          </p:cNvPr>
          <p:cNvSpPr txBox="1">
            <a:spLocks/>
          </p:cNvSpPr>
          <p:nvPr/>
        </p:nvSpPr>
        <p:spPr>
          <a:xfrm>
            <a:off x="339758" y="666767"/>
            <a:ext cx="11511054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After obtained IP,</a:t>
            </a:r>
          </a:p>
        </p:txBody>
      </p:sp>
    </p:spTree>
    <p:extLst>
      <p:ext uri="{BB962C8B-B14F-4D97-AF65-F5344CB8AC3E}">
        <p14:creationId xmlns:p14="http://schemas.microsoft.com/office/powerpoint/2010/main" val="160282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C2B668-1141-E1E9-EABC-024FFEF3C857}"/>
              </a:ext>
            </a:extLst>
          </p:cNvPr>
          <p:cNvSpPr txBox="1"/>
          <p:nvPr/>
        </p:nvSpPr>
        <p:spPr>
          <a:xfrm>
            <a:off x="8458200" y="55626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RESULT</a:t>
            </a:r>
          </a:p>
        </p:txBody>
      </p:sp>
      <p:pic>
        <p:nvPicPr>
          <p:cNvPr id="2" name="Picture 1" descr="A black and white computer monitor&#10;&#10;Description automatically generated">
            <a:extLst>
              <a:ext uri="{FF2B5EF4-FFF2-40B4-BE49-F238E27FC236}">
                <a16:creationId xmlns:a16="http://schemas.microsoft.com/office/drawing/2014/main" id="{1459A998-8E1D-3ABD-2F15-4D4612E79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" t="17323" r="3437" b="14613"/>
          <a:stretch/>
        </p:blipFill>
        <p:spPr>
          <a:xfrm>
            <a:off x="7641772" y="2826049"/>
            <a:ext cx="2010228" cy="14586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610152-ACE4-7F74-99F2-A28F2E1ABA97}"/>
              </a:ext>
            </a:extLst>
          </p:cNvPr>
          <p:cNvGrpSpPr/>
          <p:nvPr/>
        </p:nvGrpSpPr>
        <p:grpSpPr>
          <a:xfrm>
            <a:off x="2144124" y="2826049"/>
            <a:ext cx="2010228" cy="1458686"/>
            <a:chOff x="5115924" y="2696690"/>
            <a:chExt cx="2010228" cy="1458686"/>
          </a:xfrm>
        </p:grpSpPr>
        <p:pic>
          <p:nvPicPr>
            <p:cNvPr id="10" name="Picture 9" descr="A black and white computer monitor&#10;&#10;Description automatically generated">
              <a:extLst>
                <a:ext uri="{FF2B5EF4-FFF2-40B4-BE49-F238E27FC236}">
                  <a16:creationId xmlns:a16="http://schemas.microsoft.com/office/drawing/2014/main" id="{81195E75-4473-50D5-B74A-48127D254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62" t="17323" r="3437" b="14613"/>
            <a:stretch/>
          </p:blipFill>
          <p:spPr>
            <a:xfrm>
              <a:off x="5115924" y="2696690"/>
              <a:ext cx="2010228" cy="145868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BD00CA-67EB-271A-35A2-667866901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69560" y="2774173"/>
              <a:ext cx="1901527" cy="1050936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E54C9C44-77EF-98D9-AB38-F64FE43A8737}"/>
              </a:ext>
            </a:extLst>
          </p:cNvPr>
          <p:cNvSpPr txBox="1">
            <a:spLocks/>
          </p:cNvSpPr>
          <p:nvPr/>
        </p:nvSpPr>
        <p:spPr>
          <a:xfrm>
            <a:off x="449330" y="649069"/>
            <a:ext cx="11511054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Change to another host</a:t>
            </a:r>
          </a:p>
        </p:txBody>
      </p:sp>
    </p:spTree>
    <p:extLst>
      <p:ext uri="{BB962C8B-B14F-4D97-AF65-F5344CB8AC3E}">
        <p14:creationId xmlns:p14="http://schemas.microsoft.com/office/powerpoint/2010/main" val="383251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omputer monitor&#10;&#10;Description automatically generated">
            <a:extLst>
              <a:ext uri="{FF2B5EF4-FFF2-40B4-BE49-F238E27FC236}">
                <a16:creationId xmlns:a16="http://schemas.microsoft.com/office/drawing/2014/main" id="{40B942DD-F81A-C6E4-A1ED-31B76438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" t="17323" r="3437" b="14613"/>
          <a:stretch/>
        </p:blipFill>
        <p:spPr>
          <a:xfrm>
            <a:off x="-1117189" y="-621556"/>
            <a:ext cx="14016759" cy="10171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166971-FBA0-53CE-93CF-EA38201D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1" y="2590982"/>
            <a:ext cx="10960818" cy="5270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A1A86-2600-73D9-0458-38D928F4F9A1}"/>
              </a:ext>
            </a:extLst>
          </p:cNvPr>
          <p:cNvSpPr txBox="1">
            <a:spLocks/>
          </p:cNvSpPr>
          <p:nvPr/>
        </p:nvSpPr>
        <p:spPr>
          <a:xfrm>
            <a:off x="340473" y="565704"/>
            <a:ext cx="11511054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Code required:</a:t>
            </a:r>
          </a:p>
        </p:txBody>
      </p:sp>
    </p:spTree>
    <p:extLst>
      <p:ext uri="{BB962C8B-B14F-4D97-AF65-F5344CB8AC3E}">
        <p14:creationId xmlns:p14="http://schemas.microsoft.com/office/powerpoint/2010/main" val="275877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CBE1-7C09-49F8-DAA5-5A3605C6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/>
              <a:t>Today’s  presentation: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31AC-0EB5-06B0-249E-8737C2B50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SSH configuration</a:t>
            </a:r>
          </a:p>
          <a:p>
            <a:r>
              <a:rPr lang="en-US" sz="4000" dirty="0"/>
              <a:t>Firewall configuration</a:t>
            </a:r>
          </a:p>
          <a:p>
            <a:r>
              <a:rPr lang="en-US" sz="4000" dirty="0" err="1"/>
              <a:t>mySQL</a:t>
            </a:r>
            <a:r>
              <a:rPr lang="en-US" sz="4000" dirty="0"/>
              <a:t> configuration</a:t>
            </a:r>
          </a:p>
          <a:p>
            <a:r>
              <a:rPr lang="en-US" sz="4000" dirty="0"/>
              <a:t>Git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4835638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0A75F52-55E7-6398-F00D-E91AB47D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2797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6AE05-E08D-7347-8EB0-0DD00F3E2D42}"/>
              </a:ext>
            </a:extLst>
          </p:cNvPr>
          <p:cNvSpPr txBox="1"/>
          <p:nvPr/>
        </p:nvSpPr>
        <p:spPr>
          <a:xfrm>
            <a:off x="7968343" y="2420257"/>
            <a:ext cx="284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Press ‘</a:t>
            </a:r>
            <a:r>
              <a:rPr lang="en-US" altLang="zh-CN" sz="3600" dirty="0">
                <a:solidFill>
                  <a:schemeClr val="bg1"/>
                </a:solidFill>
              </a:rPr>
              <a:t>Yes’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0EB8BF54-01D1-1903-10D3-CDBD1C94F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42"/>
          <a:stretch/>
        </p:blipFill>
        <p:spPr>
          <a:xfrm>
            <a:off x="-1" y="7145777"/>
            <a:ext cx="12118749" cy="15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465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0A75F52-55E7-6398-F00D-E91AB47D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2797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6AE05-E08D-7347-8EB0-0DD00F3E2D42}"/>
              </a:ext>
            </a:extLst>
          </p:cNvPr>
          <p:cNvSpPr txBox="1"/>
          <p:nvPr/>
        </p:nvSpPr>
        <p:spPr>
          <a:xfrm>
            <a:off x="7968343" y="2420257"/>
            <a:ext cx="284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Press ‘</a:t>
            </a:r>
            <a:r>
              <a:rPr lang="en-US" altLang="zh-CN" sz="3600" dirty="0">
                <a:solidFill>
                  <a:schemeClr val="bg1"/>
                </a:solidFill>
              </a:rPr>
              <a:t>Yes’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8E660E2-6DDD-C8BD-3C29-46914512E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42"/>
          <a:stretch/>
        </p:blipFill>
        <p:spPr>
          <a:xfrm>
            <a:off x="146503" y="4136570"/>
            <a:ext cx="11923577" cy="1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AF27B-9985-13D7-9404-3E8F2EDF50BC}"/>
              </a:ext>
            </a:extLst>
          </p:cNvPr>
          <p:cNvSpPr txBox="1"/>
          <p:nvPr/>
        </p:nvSpPr>
        <p:spPr>
          <a:xfrm>
            <a:off x="7968343" y="5486846"/>
            <a:ext cx="459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ENTER PASSWORD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6FEF426-F9A4-CA86-1F00-885D0FBC4108}"/>
              </a:ext>
            </a:extLst>
          </p:cNvPr>
          <p:cNvCxnSpPr>
            <a:cxnSpLocks/>
          </p:cNvCxnSpPr>
          <p:nvPr/>
        </p:nvCxnSpPr>
        <p:spPr>
          <a:xfrm rot="10800000">
            <a:off x="6625773" y="5116288"/>
            <a:ext cx="1444171" cy="68942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5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0F49D6-5524-97EF-3A68-72A2182EDB30}"/>
              </a:ext>
            </a:extLst>
          </p:cNvPr>
          <p:cNvSpPr txBox="1">
            <a:spLocks/>
          </p:cNvSpPr>
          <p:nvPr/>
        </p:nvSpPr>
        <p:spPr>
          <a:xfrm>
            <a:off x="534116" y="3009989"/>
            <a:ext cx="11029615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After all steps done</a:t>
            </a:r>
            <a:r>
              <a:rPr lang="zh-CN" altLang="en-US" sz="4400" dirty="0">
                <a:solidFill>
                  <a:srgbClr val="00B050"/>
                </a:solidFill>
              </a:rPr>
              <a:t>：</a:t>
            </a:r>
            <a:endParaRPr lang="en-US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0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0F49D6-5524-97EF-3A68-72A2182EDB30}"/>
              </a:ext>
            </a:extLst>
          </p:cNvPr>
          <p:cNvSpPr txBox="1">
            <a:spLocks/>
          </p:cNvSpPr>
          <p:nvPr/>
        </p:nvSpPr>
        <p:spPr>
          <a:xfrm>
            <a:off x="141514" y="223246"/>
            <a:ext cx="6774017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After all steps done</a:t>
            </a:r>
            <a:r>
              <a:rPr lang="zh-CN" altLang="en-US" sz="4400" dirty="0">
                <a:solidFill>
                  <a:srgbClr val="00B050"/>
                </a:solidFill>
              </a:rPr>
              <a:t>：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BB8FB40-FD86-8ED5-54F5-4E1119F0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64" y="1061264"/>
            <a:ext cx="9737272" cy="54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EA3685-51EE-DBCC-95D1-7C9364F6CE0B}"/>
              </a:ext>
            </a:extLst>
          </p:cNvPr>
          <p:cNvSpPr txBox="1">
            <a:spLocks/>
          </p:cNvSpPr>
          <p:nvPr/>
        </p:nvSpPr>
        <p:spPr>
          <a:xfrm>
            <a:off x="581192" y="2574561"/>
            <a:ext cx="11029615" cy="19756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Now,  we can try some commands by remote host</a:t>
            </a:r>
            <a:endParaRPr lang="en-US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4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C43B4-B429-691A-2046-E0E01154E81A}"/>
              </a:ext>
            </a:extLst>
          </p:cNvPr>
          <p:cNvSpPr txBox="1">
            <a:spLocks/>
          </p:cNvSpPr>
          <p:nvPr/>
        </p:nvSpPr>
        <p:spPr>
          <a:xfrm>
            <a:off x="4067939" y="3045323"/>
            <a:ext cx="4056122" cy="7673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For example: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CC817FC-DB36-0C3A-A088-B4BC04EA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9" y="7158377"/>
            <a:ext cx="11740581" cy="2033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F1A9FB-FD66-5853-C46B-808247EBA98D}"/>
              </a:ext>
            </a:extLst>
          </p:cNvPr>
          <p:cNvSpPr txBox="1"/>
          <p:nvPr/>
        </p:nvSpPr>
        <p:spPr>
          <a:xfrm>
            <a:off x="3679370" y="9617429"/>
            <a:ext cx="483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IP Checking</a:t>
            </a:r>
          </a:p>
        </p:txBody>
      </p:sp>
    </p:spTree>
    <p:extLst>
      <p:ext uri="{BB962C8B-B14F-4D97-AF65-F5344CB8AC3E}">
        <p14:creationId xmlns:p14="http://schemas.microsoft.com/office/powerpoint/2010/main" val="388407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C43B4-B429-691A-2046-E0E01154E81A}"/>
              </a:ext>
            </a:extLst>
          </p:cNvPr>
          <p:cNvSpPr txBox="1">
            <a:spLocks/>
          </p:cNvSpPr>
          <p:nvPr/>
        </p:nvSpPr>
        <p:spPr>
          <a:xfrm>
            <a:off x="355911" y="432751"/>
            <a:ext cx="4056122" cy="7673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For example: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350BE45-C69C-B75E-8FAC-DD354D4A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9" y="2412206"/>
            <a:ext cx="11740581" cy="2033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A16E6-3ED2-0D12-2C8C-E1E8B0003726}"/>
              </a:ext>
            </a:extLst>
          </p:cNvPr>
          <p:cNvSpPr txBox="1"/>
          <p:nvPr/>
        </p:nvSpPr>
        <p:spPr>
          <a:xfrm>
            <a:off x="3712029" y="4746171"/>
            <a:ext cx="483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IP Checking</a:t>
            </a:r>
          </a:p>
        </p:txBody>
      </p:sp>
    </p:spTree>
    <p:extLst>
      <p:ext uri="{BB962C8B-B14F-4D97-AF65-F5344CB8AC3E}">
        <p14:creationId xmlns:p14="http://schemas.microsoft.com/office/powerpoint/2010/main" val="361741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D658AC-CCF0-013D-438C-3DDE4EA2B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40"/>
            <a:ext cx="12194737" cy="68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B9F4-09C6-4AAA-A20F-B6D588D6AEC9}"/>
              </a:ext>
            </a:extLst>
          </p:cNvPr>
          <p:cNvSpPr txBox="1">
            <a:spLocks/>
          </p:cNvSpPr>
          <p:nvPr/>
        </p:nvSpPr>
        <p:spPr>
          <a:xfrm>
            <a:off x="304800" y="3045323"/>
            <a:ext cx="11429999" cy="7673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Update fedora </a:t>
            </a:r>
            <a:r>
              <a:rPr lang="en-US" altLang="zh-CN" sz="4400" dirty="0" err="1">
                <a:solidFill>
                  <a:srgbClr val="00B050"/>
                </a:solidFill>
              </a:rPr>
              <a:t>linux</a:t>
            </a:r>
            <a:endParaRPr lang="en-US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3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CF43-B2F5-496C-8C93-EFB3DD77FF37}"/>
              </a:ext>
            </a:extLst>
          </p:cNvPr>
          <p:cNvSpPr txBox="1">
            <a:spLocks/>
          </p:cNvSpPr>
          <p:nvPr/>
        </p:nvSpPr>
        <p:spPr>
          <a:xfrm>
            <a:off x="381000" y="759323"/>
            <a:ext cx="11429999" cy="7673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Update fedora </a:t>
            </a:r>
            <a:r>
              <a:rPr lang="en-US" altLang="zh-CN" sz="4400" dirty="0" err="1">
                <a:solidFill>
                  <a:srgbClr val="00B050"/>
                </a:solidFill>
              </a:rPr>
              <a:t>linux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143F6-3142-4DDD-8CA2-53A71A59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61" y="2693233"/>
            <a:ext cx="6198277" cy="14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3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0A0B10-149A-358B-512F-5E7BF9F594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151" y="-1"/>
            <a:ext cx="12286151" cy="6857999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 extrusionH="1352550">
            <a:extrusionClr>
              <a:schemeClr val="tx1">
                <a:lumMod val="85000"/>
                <a:lumOff val="15000"/>
              </a:schemeClr>
            </a:extrusion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79D93-0C61-FAF0-9226-8C8FD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7" y="133004"/>
            <a:ext cx="5392887" cy="1417927"/>
          </a:xfrm>
        </p:spPr>
        <p:txBody>
          <a:bodyPr/>
          <a:lstStyle/>
          <a:p>
            <a:pPr algn="ctr"/>
            <a:r>
              <a:rPr lang="en-US" sz="3600" dirty="0"/>
              <a:t>SSH configuration: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6214C00-C5A3-79B1-11D3-94D713849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384" y="9282232"/>
            <a:ext cx="8372473" cy="26579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6DEAE96-F88C-2463-A9C8-5FF18C8BDF70}"/>
              </a:ext>
            </a:extLst>
          </p:cNvPr>
          <p:cNvSpPr txBox="1">
            <a:spLocks/>
          </p:cNvSpPr>
          <p:nvPr/>
        </p:nvSpPr>
        <p:spPr>
          <a:xfrm>
            <a:off x="534116" y="3009989"/>
            <a:ext cx="11029615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First step: Install ssh server</a:t>
            </a:r>
          </a:p>
        </p:txBody>
      </p:sp>
    </p:spTree>
    <p:extLst>
      <p:ext uri="{BB962C8B-B14F-4D97-AF65-F5344CB8AC3E}">
        <p14:creationId xmlns:p14="http://schemas.microsoft.com/office/powerpoint/2010/main" val="3778056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E1E54A-4AC8-49C4-8A54-7F57E9DA6DAC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29698"/>
            <a:ext cx="12634909" cy="688769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A05B490-0D1A-4B5A-A7BC-69554B8685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66887" y="2021449"/>
            <a:ext cx="7301132" cy="2785403"/>
          </a:xfrm>
          <a:prstGeom prst="rect">
            <a:avLst/>
          </a:prstGeom>
        </p:spPr>
      </p:pic>
      <p:pic>
        <p:nvPicPr>
          <p:cNvPr id="3" name="Picture 2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C3F8403-B9C0-4C73-B25C-E1A27AACB4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260114" y="2793663"/>
            <a:ext cx="62913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81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35E0BE-1CC4-4BD8-8402-189F9CBE9CD3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29698"/>
            <a:ext cx="12634909" cy="688769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A05B490-0D1A-4B5A-A7BC-69554B8685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1349" y="1792626"/>
            <a:ext cx="49431" cy="45719"/>
          </a:xfrm>
          <a:prstGeom prst="rect">
            <a:avLst/>
          </a:prstGeom>
        </p:spPr>
      </p:pic>
      <p:pic>
        <p:nvPicPr>
          <p:cNvPr id="3" name="Picture 2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C3F8403-B9C0-4C73-B25C-E1A27AACB4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56330" y="2523563"/>
            <a:ext cx="10322246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18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35E0BE-1CC4-4BD8-8402-189F9CBE9CD3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29698"/>
            <a:ext cx="12634909" cy="688769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A05B490-0D1A-4B5A-A7BC-69554B8685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1349" y="1792626"/>
            <a:ext cx="49431" cy="45719"/>
          </a:xfrm>
          <a:prstGeom prst="rect">
            <a:avLst/>
          </a:prstGeom>
        </p:spPr>
      </p:pic>
      <p:pic>
        <p:nvPicPr>
          <p:cNvPr id="3" name="Picture 2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C3F8403-B9C0-4C73-B25C-E1A27AACB4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10800000" flipH="1">
            <a:off x="14054298" y="2746266"/>
            <a:ext cx="8024652" cy="19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15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1FEB07-4EF7-4925-589C-34BA6E9C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7" y="-7237460"/>
            <a:ext cx="12194737" cy="68564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E376E9-8FE4-244C-FDC7-19036484252F}"/>
              </a:ext>
            </a:extLst>
          </p:cNvPr>
          <p:cNvSpPr txBox="1">
            <a:spLocks/>
          </p:cNvSpPr>
          <p:nvPr/>
        </p:nvSpPr>
        <p:spPr>
          <a:xfrm>
            <a:off x="304800" y="3045323"/>
            <a:ext cx="11429999" cy="7673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Or control the machine state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5" name="Picture 4" descr="A black background with blue text and a yellow face&#10;&#10;Description automatically generated">
            <a:extLst>
              <a:ext uri="{FF2B5EF4-FFF2-40B4-BE49-F238E27FC236}">
                <a16:creationId xmlns:a16="http://schemas.microsoft.com/office/drawing/2014/main" id="{1AB6EE69-BC88-191B-95E1-23D2AD0E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987" y="8662736"/>
            <a:ext cx="7432026" cy="1530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0A033-803B-5BFE-CCDF-62728854B2CA}"/>
              </a:ext>
            </a:extLst>
          </p:cNvPr>
          <p:cNvSpPr txBox="1"/>
          <p:nvPr/>
        </p:nvSpPr>
        <p:spPr>
          <a:xfrm>
            <a:off x="3951514" y="10439399"/>
            <a:ext cx="428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Reboot</a:t>
            </a:r>
          </a:p>
        </p:txBody>
      </p:sp>
    </p:spTree>
    <p:extLst>
      <p:ext uri="{BB962C8B-B14F-4D97-AF65-F5344CB8AC3E}">
        <p14:creationId xmlns:p14="http://schemas.microsoft.com/office/powerpoint/2010/main" val="322075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EEB2-2640-A4E5-F97E-5C757D6FA344}"/>
              </a:ext>
            </a:extLst>
          </p:cNvPr>
          <p:cNvSpPr txBox="1">
            <a:spLocks/>
          </p:cNvSpPr>
          <p:nvPr/>
        </p:nvSpPr>
        <p:spPr>
          <a:xfrm>
            <a:off x="381000" y="106180"/>
            <a:ext cx="11429999" cy="7673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Or control the machine state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4" name="Picture 3" descr="A black background with blue text and a yellow face&#10;&#10;Description automatically generated">
            <a:extLst>
              <a:ext uri="{FF2B5EF4-FFF2-40B4-BE49-F238E27FC236}">
                <a16:creationId xmlns:a16="http://schemas.microsoft.com/office/drawing/2014/main" id="{82DC6EC7-7016-D930-2083-C983F9DB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87" y="2196622"/>
            <a:ext cx="7432026" cy="1530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80DC2-E231-349E-D44D-7FED3D27D6AB}"/>
              </a:ext>
            </a:extLst>
          </p:cNvPr>
          <p:cNvSpPr txBox="1"/>
          <p:nvPr/>
        </p:nvSpPr>
        <p:spPr>
          <a:xfrm>
            <a:off x="3951514" y="3973285"/>
            <a:ext cx="428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Reboot</a:t>
            </a:r>
          </a:p>
        </p:txBody>
      </p:sp>
    </p:spTree>
    <p:extLst>
      <p:ext uri="{BB962C8B-B14F-4D97-AF65-F5344CB8AC3E}">
        <p14:creationId xmlns:p14="http://schemas.microsoft.com/office/powerpoint/2010/main" val="331498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EEB2-2640-A4E5-F97E-5C757D6FA344}"/>
              </a:ext>
            </a:extLst>
          </p:cNvPr>
          <p:cNvSpPr txBox="1">
            <a:spLocks/>
          </p:cNvSpPr>
          <p:nvPr/>
        </p:nvSpPr>
        <p:spPr>
          <a:xfrm>
            <a:off x="381000" y="-6011591"/>
            <a:ext cx="11429999" cy="7673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rgbClr val="00B050"/>
                </a:solidFill>
              </a:rPr>
              <a:t>Or control the machine state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4" name="Picture 3" descr="A black background with blue text and a yellow face&#10;&#10;Description automatically generated">
            <a:extLst>
              <a:ext uri="{FF2B5EF4-FFF2-40B4-BE49-F238E27FC236}">
                <a16:creationId xmlns:a16="http://schemas.microsoft.com/office/drawing/2014/main" id="{82DC6EC7-7016-D930-2083-C983F9DB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87" y="-3921149"/>
            <a:ext cx="7432026" cy="1530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80DC2-E231-349E-D44D-7FED3D27D6AB}"/>
              </a:ext>
            </a:extLst>
          </p:cNvPr>
          <p:cNvSpPr txBox="1"/>
          <p:nvPr/>
        </p:nvSpPr>
        <p:spPr>
          <a:xfrm>
            <a:off x="3951514" y="-2144486"/>
            <a:ext cx="428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Reboot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F427445-D57C-8532-CBF9-C055FAEF96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320"/>
            <a:ext cx="12228598" cy="34398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C6F02B-7897-03A2-DB1A-2B32638A6F3D}"/>
              </a:ext>
            </a:extLst>
          </p:cNvPr>
          <p:cNvSpPr txBox="1">
            <a:spLocks/>
          </p:cNvSpPr>
          <p:nvPr/>
        </p:nvSpPr>
        <p:spPr>
          <a:xfrm>
            <a:off x="381000" y="694008"/>
            <a:ext cx="11429999" cy="7673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400" dirty="0">
                <a:solidFill>
                  <a:srgbClr val="00B050"/>
                </a:solidFill>
              </a:rPr>
              <a:t>Result:</a:t>
            </a:r>
            <a:endParaRPr lang="en-US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22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0304-48B4-49DD-A4F0-8EE93C1285C1}"/>
              </a:ext>
            </a:extLst>
          </p:cNvPr>
          <p:cNvSpPr txBox="1">
            <a:spLocks/>
          </p:cNvSpPr>
          <p:nvPr/>
        </p:nvSpPr>
        <p:spPr>
          <a:xfrm>
            <a:off x="2958638" y="3074518"/>
            <a:ext cx="6274723" cy="708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>
                <a:solidFill>
                  <a:schemeClr val="accent1"/>
                </a:solidFill>
              </a:rPr>
              <a:t>Firewall configuration:</a:t>
            </a:r>
            <a:br>
              <a:rPr lang="en-US" sz="3600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1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E83-85DC-4290-8593-076A7C935C93}"/>
              </a:ext>
            </a:extLst>
          </p:cNvPr>
          <p:cNvSpPr txBox="1">
            <a:spLocks/>
          </p:cNvSpPr>
          <p:nvPr/>
        </p:nvSpPr>
        <p:spPr>
          <a:xfrm>
            <a:off x="141317" y="133004"/>
            <a:ext cx="6274723" cy="141792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>
                <a:solidFill>
                  <a:schemeClr val="accent1"/>
                </a:solidFill>
              </a:rPr>
              <a:t>Firewall configuration:</a:t>
            </a:r>
            <a:br>
              <a:rPr lang="en-US" sz="3600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555D1-35F8-4D2E-8362-E677679A450F}"/>
              </a:ext>
            </a:extLst>
          </p:cNvPr>
          <p:cNvSpPr txBox="1"/>
          <p:nvPr/>
        </p:nvSpPr>
        <p:spPr>
          <a:xfrm>
            <a:off x="696183" y="954929"/>
            <a:ext cx="98333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Check firewall status</a:t>
            </a:r>
          </a:p>
          <a:p>
            <a:r>
              <a:rPr lang="en-US" sz="3600" dirty="0"/>
              <a:t>Terminate Firewall service</a:t>
            </a:r>
          </a:p>
          <a:p>
            <a:r>
              <a:rPr lang="en-US" sz="3600" dirty="0"/>
              <a:t>Restart Firewall</a:t>
            </a:r>
          </a:p>
          <a:p>
            <a:r>
              <a:rPr lang="en-US" sz="3600" dirty="0"/>
              <a:t>List available services</a:t>
            </a:r>
          </a:p>
          <a:p>
            <a:r>
              <a:rPr lang="en-US" sz="3600" dirty="0"/>
              <a:t>Add service</a:t>
            </a:r>
          </a:p>
          <a:p>
            <a:r>
              <a:rPr lang="en-US" sz="3600" dirty="0"/>
              <a:t>Remove service</a:t>
            </a:r>
          </a:p>
          <a:p>
            <a:r>
              <a:rPr lang="en-US" sz="3600" dirty="0"/>
              <a:t>Add new port</a:t>
            </a:r>
          </a:p>
          <a:p>
            <a:r>
              <a:rPr lang="en-US" sz="3600" dirty="0"/>
              <a:t>Remove port</a:t>
            </a:r>
          </a:p>
          <a:p>
            <a:r>
              <a:rPr lang="en-US" sz="3600" dirty="0"/>
              <a:t>Allow specified IP address</a:t>
            </a:r>
          </a:p>
          <a:p>
            <a:r>
              <a:rPr lang="en-US" sz="3600" dirty="0"/>
              <a:t>Reject specified IP address</a:t>
            </a:r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396754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5A7640-12A4-415E-BCF3-4537CEFCF43B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2192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1E966-FD1E-462A-894B-F9262B63F626}"/>
              </a:ext>
            </a:extLst>
          </p:cNvPr>
          <p:cNvSpPr txBox="1"/>
          <p:nvPr/>
        </p:nvSpPr>
        <p:spPr>
          <a:xfrm>
            <a:off x="3048587" y="3105834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Check firewall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1AC319-4E0A-48B1-924B-3CDAF706C3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61782" y="7472094"/>
            <a:ext cx="9068435" cy="12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8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906D24-427E-470E-AA7B-B0330C1CFBDD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2192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1E966-FD1E-462A-894B-F9262B63F626}"/>
              </a:ext>
            </a:extLst>
          </p:cNvPr>
          <p:cNvSpPr txBox="1"/>
          <p:nvPr/>
        </p:nvSpPr>
        <p:spPr>
          <a:xfrm>
            <a:off x="3048586" y="159434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Check firewall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D3AA7-D596-4919-84A6-9E6B7769B5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61781" y="2792730"/>
            <a:ext cx="9068435" cy="12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B079E0-475B-B429-4C8A-1BDE2A8D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151" y="0"/>
            <a:ext cx="12286151" cy="6857999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 extrusionH="1352550">
            <a:extrusionClr>
              <a:schemeClr val="tx1">
                <a:lumMod val="85000"/>
                <a:lumOff val="15000"/>
              </a:schemeClr>
            </a:extrusionClr>
          </a:sp3d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339F525-143A-B72A-3D10-183104780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762" y="2100036"/>
            <a:ext cx="8372473" cy="26579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4292B3-3B52-F38C-AA48-4A3EDA1183EC}"/>
              </a:ext>
            </a:extLst>
          </p:cNvPr>
          <p:cNvSpPr txBox="1">
            <a:spLocks/>
          </p:cNvSpPr>
          <p:nvPr/>
        </p:nvSpPr>
        <p:spPr>
          <a:xfrm>
            <a:off x="534116" y="383168"/>
            <a:ext cx="11029615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First step: Install ssh server</a:t>
            </a:r>
          </a:p>
        </p:txBody>
      </p:sp>
    </p:spTree>
    <p:extLst>
      <p:ext uri="{BB962C8B-B14F-4D97-AF65-F5344CB8AC3E}">
        <p14:creationId xmlns:p14="http://schemas.microsoft.com/office/powerpoint/2010/main" val="1208132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906D24-427E-470E-AA7B-B0330C1CFBDD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2192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1E966-FD1E-462A-894B-F9262B63F626}"/>
              </a:ext>
            </a:extLst>
          </p:cNvPr>
          <p:cNvSpPr txBox="1"/>
          <p:nvPr/>
        </p:nvSpPr>
        <p:spPr>
          <a:xfrm>
            <a:off x="-393475" y="-4485138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Check firewall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D3AA7-D596-4919-84A6-9E6B7769B5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23040" y="-2055042"/>
            <a:ext cx="9068435" cy="1272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1E02A-A29B-4DB0-98E3-7E8E7B3A8FC5}"/>
              </a:ext>
            </a:extLst>
          </p:cNvPr>
          <p:cNvSpPr txBox="1"/>
          <p:nvPr/>
        </p:nvSpPr>
        <p:spPr>
          <a:xfrm>
            <a:off x="8592457" y="5925234"/>
            <a:ext cx="316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EC5F30-D40C-35B0-3947-66650B7AD578}"/>
              </a:ext>
            </a:extLst>
          </p:cNvPr>
          <p:cNvSpPr/>
          <p:nvPr/>
        </p:nvSpPr>
        <p:spPr>
          <a:xfrm>
            <a:off x="1493719" y="2521923"/>
            <a:ext cx="1970116" cy="30757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8925A3-7FE6-DEF3-C8C5-9CE8C539722A}"/>
              </a:ext>
            </a:extLst>
          </p:cNvPr>
          <p:cNvCxnSpPr>
            <a:stCxn id="5" idx="3"/>
          </p:cNvCxnSpPr>
          <p:nvPr/>
        </p:nvCxnSpPr>
        <p:spPr>
          <a:xfrm>
            <a:off x="3463835" y="2675708"/>
            <a:ext cx="2350111" cy="90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9E0A71-FA23-3E58-4031-96B5FCDBDD7F}"/>
              </a:ext>
            </a:extLst>
          </p:cNvPr>
          <p:cNvSpPr txBox="1"/>
          <p:nvPr/>
        </p:nvSpPr>
        <p:spPr>
          <a:xfrm>
            <a:off x="5759355" y="3366990"/>
            <a:ext cx="14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Firewall state</a:t>
            </a:r>
          </a:p>
        </p:txBody>
      </p:sp>
    </p:spTree>
    <p:extLst>
      <p:ext uri="{BB962C8B-B14F-4D97-AF65-F5344CB8AC3E}">
        <p14:creationId xmlns:p14="http://schemas.microsoft.com/office/powerpoint/2010/main" val="1255332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AB8E27-6F3D-4414-8A35-EF711182A910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85B21-AF9D-4FF1-96C1-5E672873B2A5}"/>
              </a:ext>
            </a:extLst>
          </p:cNvPr>
          <p:cNvSpPr txBox="1"/>
          <p:nvPr/>
        </p:nvSpPr>
        <p:spPr>
          <a:xfrm>
            <a:off x="3048587" y="3105834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Terminate firewall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9E672-38FC-4401-A3EC-017DBD7077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04686" y="7899400"/>
            <a:ext cx="9782628" cy="11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67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AB8E27-6F3D-4414-8A35-EF711182A910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85B21-AF9D-4FF1-96C1-5E672873B2A5}"/>
              </a:ext>
            </a:extLst>
          </p:cNvPr>
          <p:cNvSpPr txBox="1"/>
          <p:nvPr/>
        </p:nvSpPr>
        <p:spPr>
          <a:xfrm>
            <a:off x="3048587" y="232005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Terminate firewall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F03FE-A405-40A4-B79A-BA8E196C2A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04686" y="2848428"/>
            <a:ext cx="9782628" cy="11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97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AB8E27-6F3D-4414-8A35-EF711182A910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429"/>
            <a:ext cx="12192000" cy="42091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85B21-AF9D-4FF1-96C1-5E672873B2A5}"/>
              </a:ext>
            </a:extLst>
          </p:cNvPr>
          <p:cNvSpPr txBox="1"/>
          <p:nvPr/>
        </p:nvSpPr>
        <p:spPr>
          <a:xfrm>
            <a:off x="3048587" y="-3570738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Terminate firewall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F03FE-A405-40A4-B79A-BA8E196C2AF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10800000">
            <a:off x="1349829" y="-1912258"/>
            <a:ext cx="9782628" cy="1161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DD9805-166F-40B6-9B13-ACD4EB16FC8D}"/>
              </a:ext>
            </a:extLst>
          </p:cNvPr>
          <p:cNvSpPr txBox="1"/>
          <p:nvPr/>
        </p:nvSpPr>
        <p:spPr>
          <a:xfrm>
            <a:off x="9143413" y="5794828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2BA46D-64B5-E420-A7BB-E67E479E80F3}"/>
              </a:ext>
            </a:extLst>
          </p:cNvPr>
          <p:cNvSpPr/>
          <p:nvPr/>
        </p:nvSpPr>
        <p:spPr>
          <a:xfrm>
            <a:off x="1349829" y="2442029"/>
            <a:ext cx="1621971" cy="22134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1E573F-B689-4B08-FB69-857826F68D0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971800" y="1012371"/>
            <a:ext cx="4239986" cy="1540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85F7E9-2025-F56C-50AF-56F48D1FCD80}"/>
              </a:ext>
            </a:extLst>
          </p:cNvPr>
          <p:cNvSpPr txBox="1"/>
          <p:nvPr/>
        </p:nvSpPr>
        <p:spPr>
          <a:xfrm>
            <a:off x="7211786" y="838200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Firewall is inactive</a:t>
            </a:r>
          </a:p>
        </p:txBody>
      </p:sp>
    </p:spTree>
    <p:extLst>
      <p:ext uri="{BB962C8B-B14F-4D97-AF65-F5344CB8AC3E}">
        <p14:creationId xmlns:p14="http://schemas.microsoft.com/office/powerpoint/2010/main" val="960392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A878AD-AA7B-4062-96B0-DA7389D1BF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3B87AB-3E11-4D3C-B5F8-6FEDF632A794}"/>
              </a:ext>
            </a:extLst>
          </p:cNvPr>
          <p:cNvSpPr txBox="1"/>
          <p:nvPr/>
        </p:nvSpPr>
        <p:spPr>
          <a:xfrm>
            <a:off x="2554513" y="3105833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Restart firewall</a:t>
            </a:r>
            <a:endParaRPr lang="en-MY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4874D7-E910-42B6-A738-B96BAC765D2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52284" y="7977414"/>
            <a:ext cx="10087428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98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A878AD-AA7B-4062-96B0-DA7389D1BF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3B87AB-3E11-4D3C-B5F8-6FEDF632A794}"/>
              </a:ext>
            </a:extLst>
          </p:cNvPr>
          <p:cNvSpPr txBox="1"/>
          <p:nvPr/>
        </p:nvSpPr>
        <p:spPr>
          <a:xfrm>
            <a:off x="2554513" y="23222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Restart firewall</a:t>
            </a:r>
            <a:endParaRPr lang="en-MY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916E98-2849-4DDC-B5DB-1AFE052A013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52286" y="2578100"/>
            <a:ext cx="10087428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3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A878AD-AA7B-4062-96B0-DA7389D1BF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3857"/>
            <a:ext cx="12191999" cy="53702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3B87AB-3E11-4D3C-B5F8-6FEDF632A794}"/>
              </a:ext>
            </a:extLst>
          </p:cNvPr>
          <p:cNvSpPr txBox="1"/>
          <p:nvPr/>
        </p:nvSpPr>
        <p:spPr>
          <a:xfrm>
            <a:off x="2554513" y="-1626953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Restart firewall</a:t>
            </a:r>
            <a:endParaRPr lang="en-MY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916E98-2849-4DDC-B5DB-1AFE052A013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10800000">
            <a:off x="1197429" y="-3663043"/>
            <a:ext cx="10087428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B5E68-4768-4427-8F69-75ADC8C7586B}"/>
              </a:ext>
            </a:extLst>
          </p:cNvPr>
          <p:cNvSpPr txBox="1"/>
          <p:nvPr/>
        </p:nvSpPr>
        <p:spPr>
          <a:xfrm>
            <a:off x="9288556" y="5998028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9514D-7D2D-4584-BE67-ACB04F30C855}"/>
              </a:ext>
            </a:extLst>
          </p:cNvPr>
          <p:cNvSpPr/>
          <p:nvPr/>
        </p:nvSpPr>
        <p:spPr>
          <a:xfrm>
            <a:off x="0" y="1344218"/>
            <a:ext cx="822960" cy="24536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50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4BC426-0774-487E-AA6B-BE4578F5BB88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5779-7E91-49BE-A34F-2020B6E80A8A}"/>
              </a:ext>
            </a:extLst>
          </p:cNvPr>
          <p:cNvSpPr txBox="1"/>
          <p:nvPr/>
        </p:nvSpPr>
        <p:spPr>
          <a:xfrm>
            <a:off x="290285" y="3105834"/>
            <a:ext cx="1161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List available services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717F5DB-187C-4F45-929C-6CF3699C7D7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284" y="7790431"/>
            <a:ext cx="10595429" cy="13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17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4BC426-0774-487E-AA6B-BE4578F5BB88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5779-7E91-49BE-A34F-2020B6E80A8A}"/>
              </a:ext>
            </a:extLst>
          </p:cNvPr>
          <p:cNvSpPr txBox="1"/>
          <p:nvPr/>
        </p:nvSpPr>
        <p:spPr>
          <a:xfrm>
            <a:off x="290285" y="202977"/>
            <a:ext cx="1161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List available services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3F2FF74-EA1B-4904-AD72-1859FFF76B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285" y="2732314"/>
            <a:ext cx="10595429" cy="13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5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4BC426-0774-487E-AA6B-BE4578F5BB88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502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5779-7E91-49BE-A34F-2020B6E80A8A}"/>
              </a:ext>
            </a:extLst>
          </p:cNvPr>
          <p:cNvSpPr txBox="1"/>
          <p:nvPr/>
        </p:nvSpPr>
        <p:spPr>
          <a:xfrm>
            <a:off x="406399" y="-5573709"/>
            <a:ext cx="1161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List all devices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3F2FF74-EA1B-4904-AD72-1859FFF76B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4399" y="-3044372"/>
            <a:ext cx="10595429" cy="1393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DE9748-E2BC-491B-A070-17DB2CD31667}"/>
              </a:ext>
            </a:extLst>
          </p:cNvPr>
          <p:cNvSpPr txBox="1"/>
          <p:nvPr/>
        </p:nvSpPr>
        <p:spPr>
          <a:xfrm>
            <a:off x="9288556" y="5998028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90542B-1314-EE5A-162D-4503659F1F64}"/>
              </a:ext>
            </a:extLst>
          </p:cNvPr>
          <p:cNvSpPr/>
          <p:nvPr/>
        </p:nvSpPr>
        <p:spPr>
          <a:xfrm>
            <a:off x="354842" y="3084394"/>
            <a:ext cx="10188054" cy="344606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5D31E-A10D-B3E3-1D51-53F38606CFC0}"/>
              </a:ext>
            </a:extLst>
          </p:cNvPr>
          <p:cNvSpPr/>
          <p:nvPr/>
        </p:nvSpPr>
        <p:spPr>
          <a:xfrm>
            <a:off x="308536" y="3515918"/>
            <a:ext cx="6474400" cy="24536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F89B8-C85B-CD62-A646-07E90C5D2B46}"/>
              </a:ext>
            </a:extLst>
          </p:cNvPr>
          <p:cNvSpPr/>
          <p:nvPr/>
        </p:nvSpPr>
        <p:spPr>
          <a:xfrm>
            <a:off x="308537" y="4907696"/>
            <a:ext cx="2564317" cy="803891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50B4E-335B-A848-9C07-09D67EE46E21}"/>
              </a:ext>
            </a:extLst>
          </p:cNvPr>
          <p:cNvSpPr/>
          <p:nvPr/>
        </p:nvSpPr>
        <p:spPr>
          <a:xfrm>
            <a:off x="308536" y="6142903"/>
            <a:ext cx="1991111" cy="344606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EC514B-95FF-0C4E-69D5-72CF22736216}"/>
              </a:ext>
            </a:extLst>
          </p:cNvPr>
          <p:cNvCxnSpPr>
            <a:cxnSpLocks/>
          </p:cNvCxnSpPr>
          <p:nvPr/>
        </p:nvCxnSpPr>
        <p:spPr>
          <a:xfrm flipV="1">
            <a:off x="9191767" y="2108579"/>
            <a:ext cx="668740" cy="97581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23CE48-E0C1-8C3D-9EBF-08B636411F5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72854" y="5309641"/>
            <a:ext cx="1201003" cy="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8C0013-7EAD-9688-6E01-4D3777A46DDF}"/>
              </a:ext>
            </a:extLst>
          </p:cNvPr>
          <p:cNvCxnSpPr>
            <a:cxnSpLocks/>
          </p:cNvCxnSpPr>
          <p:nvPr/>
        </p:nvCxnSpPr>
        <p:spPr>
          <a:xfrm>
            <a:off x="6782936" y="3638600"/>
            <a:ext cx="1385249" cy="63314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A79BE8-C4CC-C5E2-1B67-1439BAAA6790}"/>
              </a:ext>
            </a:extLst>
          </p:cNvPr>
          <p:cNvCxnSpPr>
            <a:cxnSpLocks/>
          </p:cNvCxnSpPr>
          <p:nvPr/>
        </p:nvCxnSpPr>
        <p:spPr>
          <a:xfrm flipV="1">
            <a:off x="2299647" y="6171200"/>
            <a:ext cx="2381535" cy="14400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265975-B208-6FED-0D23-1C2FF345E83D}"/>
              </a:ext>
            </a:extLst>
          </p:cNvPr>
          <p:cNvSpPr txBox="1"/>
          <p:nvPr/>
        </p:nvSpPr>
        <p:spPr>
          <a:xfrm>
            <a:off x="9990161" y="17537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C16631-0BE3-D2EF-12C3-21283572872E}"/>
              </a:ext>
            </a:extLst>
          </p:cNvPr>
          <p:cNvSpPr txBox="1"/>
          <p:nvPr/>
        </p:nvSpPr>
        <p:spPr>
          <a:xfrm>
            <a:off x="8250072" y="4128448"/>
            <a:ext cx="179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Available ports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2393CD-94C8-3244-778A-11EEF60E2BCA}"/>
              </a:ext>
            </a:extLst>
          </p:cNvPr>
          <p:cNvSpPr txBox="1"/>
          <p:nvPr/>
        </p:nvSpPr>
        <p:spPr>
          <a:xfrm>
            <a:off x="4073857" y="5015699"/>
            <a:ext cx="301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Forward and source ports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DD32C9-34BF-79D7-6C27-7746EB489925}"/>
              </a:ext>
            </a:extLst>
          </p:cNvPr>
          <p:cNvSpPr txBox="1"/>
          <p:nvPr/>
        </p:nvSpPr>
        <p:spPr>
          <a:xfrm>
            <a:off x="4681182" y="6052782"/>
            <a:ext cx="141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Firewall rules</a:t>
            </a:r>
          </a:p>
        </p:txBody>
      </p:sp>
    </p:spTree>
    <p:extLst>
      <p:ext uri="{BB962C8B-B14F-4D97-AF65-F5344CB8AC3E}">
        <p14:creationId xmlns:p14="http://schemas.microsoft.com/office/powerpoint/2010/main" val="2516507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B079E0-475B-B429-4C8A-1BDE2A8D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151" y="0"/>
            <a:ext cx="12286151" cy="6857999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 extrusionH="1352550">
            <a:extrusionClr>
              <a:schemeClr val="tx1">
                <a:lumMod val="85000"/>
                <a:lumOff val="15000"/>
              </a:schemeClr>
            </a:extrusionClr>
          </a:sp3d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339F525-143A-B72A-3D10-183104780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078" y="2482421"/>
            <a:ext cx="8372473" cy="26579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FFBA66-707B-B719-E4DB-659BB7B974B8}"/>
              </a:ext>
            </a:extLst>
          </p:cNvPr>
          <p:cNvSpPr txBox="1">
            <a:spLocks/>
          </p:cNvSpPr>
          <p:nvPr/>
        </p:nvSpPr>
        <p:spPr>
          <a:xfrm>
            <a:off x="4770806" y="5870353"/>
            <a:ext cx="11029615" cy="149750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The result</a:t>
            </a:r>
            <a:br>
              <a:rPr lang="en-US" sz="3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82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F8D4-4B7A-F6BC-BCB9-F726007060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23067" cy="69254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33F1E-E395-90FA-A6CE-EADC45225E82}"/>
              </a:ext>
            </a:extLst>
          </p:cNvPr>
          <p:cNvSpPr txBox="1"/>
          <p:nvPr/>
        </p:nvSpPr>
        <p:spPr>
          <a:xfrm>
            <a:off x="1266371" y="3105834"/>
            <a:ext cx="965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Add new service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FF97EE9-C3E4-1270-8831-8F903A3C8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244" y="7290571"/>
            <a:ext cx="5731510" cy="13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22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F8D4-4B7A-F6BC-BCB9-F726007060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23067" cy="69254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33F1E-E395-90FA-A6CE-EADC45225E82}"/>
              </a:ext>
            </a:extLst>
          </p:cNvPr>
          <p:cNvSpPr txBox="1"/>
          <p:nvPr/>
        </p:nvSpPr>
        <p:spPr>
          <a:xfrm>
            <a:off x="1281903" y="108634"/>
            <a:ext cx="965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Add new service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4D05958-211F-C590-8736-9920A476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136" y="2226062"/>
            <a:ext cx="10011727" cy="24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96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F8D4-4B7A-F6BC-BCB9-F726007060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23067" cy="69254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33F1E-E395-90FA-A6CE-EADC45225E82}"/>
              </a:ext>
            </a:extLst>
          </p:cNvPr>
          <p:cNvSpPr txBox="1"/>
          <p:nvPr/>
        </p:nvSpPr>
        <p:spPr>
          <a:xfrm rot="19166880">
            <a:off x="-4737896" y="-5225365"/>
            <a:ext cx="965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Add new service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4D05958-211F-C590-8736-9920A476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66880">
            <a:off x="-4929663" y="-3107937"/>
            <a:ext cx="10011727" cy="2405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A0338-A628-4854-A28C-326067BC2497}"/>
              </a:ext>
            </a:extLst>
          </p:cNvPr>
          <p:cNvSpPr txBox="1"/>
          <p:nvPr/>
        </p:nvSpPr>
        <p:spPr>
          <a:xfrm>
            <a:off x="9288556" y="5998028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57769-9C8E-CB50-B17C-48BE1149F291}"/>
              </a:ext>
            </a:extLst>
          </p:cNvPr>
          <p:cNvSpPr/>
          <p:nvPr/>
        </p:nvSpPr>
        <p:spPr>
          <a:xfrm>
            <a:off x="4729942" y="6644359"/>
            <a:ext cx="3591098" cy="213641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2A0BEB-FB18-147D-B529-7422FC88C35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321040" y="4322618"/>
            <a:ext cx="648393" cy="242856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E2DAD6-BDE8-6B1C-22AA-A8BFF97B6B4D}"/>
              </a:ext>
            </a:extLst>
          </p:cNvPr>
          <p:cNvSpPr txBox="1"/>
          <p:nvPr/>
        </p:nvSpPr>
        <p:spPr>
          <a:xfrm>
            <a:off x="8919557" y="3953286"/>
            <a:ext cx="93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enabled</a:t>
            </a:r>
          </a:p>
        </p:txBody>
      </p:sp>
    </p:spTree>
    <p:extLst>
      <p:ext uri="{BB962C8B-B14F-4D97-AF65-F5344CB8AC3E}">
        <p14:creationId xmlns:p14="http://schemas.microsoft.com/office/powerpoint/2010/main" val="4092136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584EB0B-C059-802B-6ADD-E866AF3E11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" y="0"/>
            <a:ext cx="121862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230FA-C7CB-0544-6F40-16C51C6E647A}"/>
              </a:ext>
            </a:extLst>
          </p:cNvPr>
          <p:cNvSpPr txBox="1"/>
          <p:nvPr/>
        </p:nvSpPr>
        <p:spPr>
          <a:xfrm>
            <a:off x="3292928" y="3105834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Remove service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5F0440B-1983-FACD-1CBA-0DBFDE7E3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15" y="7653400"/>
            <a:ext cx="7423570" cy="17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13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584EB0B-C059-802B-6ADD-E866AF3E11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" y="0"/>
            <a:ext cx="121862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230FA-C7CB-0544-6F40-16C51C6E647A}"/>
              </a:ext>
            </a:extLst>
          </p:cNvPr>
          <p:cNvSpPr txBox="1"/>
          <p:nvPr/>
        </p:nvSpPr>
        <p:spPr>
          <a:xfrm>
            <a:off x="3292928" y="286434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Remove service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DDFD7868-5553-AC87-DF9E-441A59923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27" y="2427618"/>
            <a:ext cx="11037143" cy="26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84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584EB0B-C059-802B-6ADD-E866AF3E11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" y="0"/>
            <a:ext cx="121862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230FA-C7CB-0544-6F40-16C51C6E647A}"/>
              </a:ext>
            </a:extLst>
          </p:cNvPr>
          <p:cNvSpPr txBox="1"/>
          <p:nvPr/>
        </p:nvSpPr>
        <p:spPr>
          <a:xfrm rot="7956459">
            <a:off x="11653155" y="6992034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Remove service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DDFD7868-5553-AC87-DF9E-441A59923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956459">
            <a:off x="8937654" y="9133218"/>
            <a:ext cx="11037143" cy="2622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F228A-7718-F1F9-6DB2-5BF52CCC2B72}"/>
              </a:ext>
            </a:extLst>
          </p:cNvPr>
          <p:cNvSpPr txBox="1"/>
          <p:nvPr/>
        </p:nvSpPr>
        <p:spPr>
          <a:xfrm>
            <a:off x="9288556" y="5998028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C1843-26C8-0F1F-26F5-013866427177}"/>
              </a:ext>
            </a:extLst>
          </p:cNvPr>
          <p:cNvSpPr/>
          <p:nvPr/>
        </p:nvSpPr>
        <p:spPr>
          <a:xfrm>
            <a:off x="4767943" y="6291943"/>
            <a:ext cx="3055257" cy="261257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0B79C1-9F84-45C9-B9AD-BA885897C959}"/>
              </a:ext>
            </a:extLst>
          </p:cNvPr>
          <p:cNvCxnSpPr>
            <a:stCxn id="6" idx="3"/>
          </p:cNvCxnSpPr>
          <p:nvPr/>
        </p:nvCxnSpPr>
        <p:spPr>
          <a:xfrm flipV="1">
            <a:off x="7823200" y="4522381"/>
            <a:ext cx="909674" cy="190019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7C7FCF-50E9-F0C6-2472-F714C1AC4631}"/>
              </a:ext>
            </a:extLst>
          </p:cNvPr>
          <p:cNvSpPr txBox="1"/>
          <p:nvPr/>
        </p:nvSpPr>
        <p:spPr>
          <a:xfrm>
            <a:off x="8762671" y="4207087"/>
            <a:ext cx="99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disabled</a:t>
            </a:r>
          </a:p>
        </p:txBody>
      </p:sp>
    </p:spTree>
    <p:extLst>
      <p:ext uri="{BB962C8B-B14F-4D97-AF65-F5344CB8AC3E}">
        <p14:creationId xmlns:p14="http://schemas.microsoft.com/office/powerpoint/2010/main" val="2405443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FA2B10E-EAF8-023C-C911-3BE97A76D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3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CE9D8-F770-4537-AA30-A16248398E79}"/>
              </a:ext>
            </a:extLst>
          </p:cNvPr>
          <p:cNvSpPr txBox="1"/>
          <p:nvPr/>
        </p:nvSpPr>
        <p:spPr>
          <a:xfrm>
            <a:off x="3292928" y="3105834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Add new port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3FDD69E-7B02-27FC-78FA-CA207AAD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244" y="7423557"/>
            <a:ext cx="5731510" cy="23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9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FA2B10E-EAF8-023C-C911-3BE97A76D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3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CE9D8-F770-4537-AA30-A16248398E79}"/>
              </a:ext>
            </a:extLst>
          </p:cNvPr>
          <p:cNvSpPr txBox="1"/>
          <p:nvPr/>
        </p:nvSpPr>
        <p:spPr>
          <a:xfrm>
            <a:off x="3292928" y="166691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Add new port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6D6603E-DAA7-0ACF-9EE6-15A090060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26" y="1625601"/>
            <a:ext cx="10642279" cy="444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20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FA2B10E-EAF8-023C-C911-3BE97A76D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3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CE9D8-F770-4537-AA30-A16248398E79}"/>
              </a:ext>
            </a:extLst>
          </p:cNvPr>
          <p:cNvSpPr txBox="1"/>
          <p:nvPr/>
        </p:nvSpPr>
        <p:spPr>
          <a:xfrm rot="18782464">
            <a:off x="-8030177" y="715331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Add new port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6D6603E-DAA7-0ACF-9EE6-15A090060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82464">
            <a:off x="-10642279" y="2174241"/>
            <a:ext cx="10642279" cy="4448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BE9A5-761C-5CAC-C756-5A54BC68B559}"/>
              </a:ext>
            </a:extLst>
          </p:cNvPr>
          <p:cNvSpPr txBox="1"/>
          <p:nvPr/>
        </p:nvSpPr>
        <p:spPr>
          <a:xfrm>
            <a:off x="9288556" y="5998028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C521EC-715D-0620-9285-3675AF8E21DA}"/>
              </a:ext>
            </a:extLst>
          </p:cNvPr>
          <p:cNvSpPr/>
          <p:nvPr/>
        </p:nvSpPr>
        <p:spPr>
          <a:xfrm>
            <a:off x="4697186" y="6545036"/>
            <a:ext cx="4128407" cy="31296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FB852C-03E7-725F-AE5F-FCD468C54514}"/>
              </a:ext>
            </a:extLst>
          </p:cNvPr>
          <p:cNvCxnSpPr>
            <a:stCxn id="6" idx="3"/>
          </p:cNvCxnSpPr>
          <p:nvPr/>
        </p:nvCxnSpPr>
        <p:spPr>
          <a:xfrm flipV="1">
            <a:off x="8825593" y="4408714"/>
            <a:ext cx="612321" cy="229280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1B4E1-6DBC-F3C6-122A-2A394FE253CE}"/>
              </a:ext>
            </a:extLst>
          </p:cNvPr>
          <p:cNvSpPr txBox="1"/>
          <p:nvPr/>
        </p:nvSpPr>
        <p:spPr>
          <a:xfrm>
            <a:off x="9242631" y="3927013"/>
            <a:ext cx="94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enabled</a:t>
            </a:r>
          </a:p>
        </p:txBody>
      </p:sp>
    </p:spTree>
    <p:extLst>
      <p:ext uri="{BB962C8B-B14F-4D97-AF65-F5344CB8AC3E}">
        <p14:creationId xmlns:p14="http://schemas.microsoft.com/office/powerpoint/2010/main" val="1132025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29FC70C-B3C1-DC92-9758-20032DA87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68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F9AFF-7413-0276-9468-F18C8D554103}"/>
              </a:ext>
            </a:extLst>
          </p:cNvPr>
          <p:cNvSpPr txBox="1"/>
          <p:nvPr/>
        </p:nvSpPr>
        <p:spPr>
          <a:xfrm>
            <a:off x="3300349" y="3105834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Remove added port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201B874-F069-FA0E-65C2-0DA739A1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245" y="7668309"/>
            <a:ext cx="573151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0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AEC8-0D19-5C6B-4A74-25953D3F661A}"/>
              </a:ext>
            </a:extLst>
          </p:cNvPr>
          <p:cNvSpPr txBox="1">
            <a:spLocks/>
          </p:cNvSpPr>
          <p:nvPr/>
        </p:nvSpPr>
        <p:spPr>
          <a:xfrm>
            <a:off x="581192" y="3009991"/>
            <a:ext cx="11029615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Second step: enable ssh</a:t>
            </a:r>
          </a:p>
        </p:txBody>
      </p:sp>
    </p:spTree>
    <p:extLst>
      <p:ext uri="{BB962C8B-B14F-4D97-AF65-F5344CB8AC3E}">
        <p14:creationId xmlns:p14="http://schemas.microsoft.com/office/powerpoint/2010/main" val="271104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29FC70C-B3C1-DC92-9758-20032DA87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68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F9AFF-7413-0276-9468-F18C8D554103}"/>
              </a:ext>
            </a:extLst>
          </p:cNvPr>
          <p:cNvSpPr txBox="1"/>
          <p:nvPr/>
        </p:nvSpPr>
        <p:spPr>
          <a:xfrm>
            <a:off x="3300349" y="242891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Remove added port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4EE0A32-ACD2-CC16-28D6-404BAA6C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4" y="1567378"/>
            <a:ext cx="10899451" cy="43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12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29FC70C-B3C1-DC92-9758-20032DA87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68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F9AFF-7413-0276-9468-F18C8D554103}"/>
              </a:ext>
            </a:extLst>
          </p:cNvPr>
          <p:cNvSpPr txBox="1"/>
          <p:nvPr/>
        </p:nvSpPr>
        <p:spPr>
          <a:xfrm>
            <a:off x="3292927" y="-1106854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Remove added port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4EE0A32-ACD2-CC16-28D6-404BAA6C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904" y="7318523"/>
            <a:ext cx="5463107" cy="2188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CF494-FA30-6736-C7E4-7690BD4C2F81}"/>
              </a:ext>
            </a:extLst>
          </p:cNvPr>
          <p:cNvSpPr txBox="1"/>
          <p:nvPr/>
        </p:nvSpPr>
        <p:spPr>
          <a:xfrm>
            <a:off x="9288556" y="5998028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710A2C-6107-7B5A-01CB-94A23AED940E}"/>
              </a:ext>
            </a:extLst>
          </p:cNvPr>
          <p:cNvSpPr/>
          <p:nvPr/>
        </p:nvSpPr>
        <p:spPr>
          <a:xfrm>
            <a:off x="4697186" y="6545036"/>
            <a:ext cx="3702957" cy="31296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0F403F-A070-775A-9960-089AE76F2365}"/>
              </a:ext>
            </a:extLst>
          </p:cNvPr>
          <p:cNvCxnSpPr>
            <a:cxnSpLocks/>
          </p:cNvCxnSpPr>
          <p:nvPr/>
        </p:nvCxnSpPr>
        <p:spPr>
          <a:xfrm flipV="1">
            <a:off x="8396514" y="4408714"/>
            <a:ext cx="1041400" cy="234405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DD1FE2-F76D-F6EE-324D-DBAD5D6A7ABB}"/>
              </a:ext>
            </a:extLst>
          </p:cNvPr>
          <p:cNvSpPr txBox="1"/>
          <p:nvPr/>
        </p:nvSpPr>
        <p:spPr>
          <a:xfrm>
            <a:off x="9242631" y="3927013"/>
            <a:ext cx="92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disabled</a:t>
            </a:r>
          </a:p>
        </p:txBody>
      </p:sp>
    </p:spTree>
    <p:extLst>
      <p:ext uri="{BB962C8B-B14F-4D97-AF65-F5344CB8AC3E}">
        <p14:creationId xmlns:p14="http://schemas.microsoft.com/office/powerpoint/2010/main" val="1483774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1F186EE-FA6F-B341-CA18-7E073D0E0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F9AFF-7413-0276-9468-F18C8D554103}"/>
              </a:ext>
            </a:extLst>
          </p:cNvPr>
          <p:cNvSpPr txBox="1"/>
          <p:nvPr/>
        </p:nvSpPr>
        <p:spPr>
          <a:xfrm>
            <a:off x="3300349" y="3105834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Allow specified IP Address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B93925C-3868-CD80-6EC5-9BF95262D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665" y="7746637"/>
            <a:ext cx="573151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88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1F186EE-FA6F-B341-CA18-7E073D0E0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F9AFF-7413-0276-9468-F18C8D554103}"/>
              </a:ext>
            </a:extLst>
          </p:cNvPr>
          <p:cNvSpPr txBox="1"/>
          <p:nvPr/>
        </p:nvSpPr>
        <p:spPr>
          <a:xfrm>
            <a:off x="3292928" y="253777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Allow specified IP Address</a:t>
            </a:r>
          </a:p>
        </p:txBody>
      </p:sp>
      <p:pic>
        <p:nvPicPr>
          <p:cNvPr id="2" name="Picture 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A00E8FB-60A3-8898-ADB4-E9F929BBC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42" y="1821896"/>
            <a:ext cx="10504715" cy="38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58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1F186EE-FA6F-B341-CA18-7E073D0E01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3"/>
          <a:stretch/>
        </p:blipFill>
        <p:spPr bwMode="auto">
          <a:xfrm>
            <a:off x="78013" y="887103"/>
            <a:ext cx="12068267" cy="51832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F9AFF-7413-0276-9468-F18C8D554103}"/>
              </a:ext>
            </a:extLst>
          </p:cNvPr>
          <p:cNvSpPr txBox="1"/>
          <p:nvPr/>
        </p:nvSpPr>
        <p:spPr>
          <a:xfrm>
            <a:off x="78014" y="128442"/>
            <a:ext cx="457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" dirty="0">
                <a:solidFill>
                  <a:schemeClr val="bg1"/>
                </a:solidFill>
              </a:rPr>
              <a:t>Allow specified IP Address</a:t>
            </a:r>
          </a:p>
        </p:txBody>
      </p:sp>
      <p:pic>
        <p:nvPicPr>
          <p:cNvPr id="2" name="Picture 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A00E8FB-60A3-8898-ADB4-E9F929BBC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" y="105583"/>
            <a:ext cx="124897" cy="45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6E2DE-F354-D482-FA90-E5A841C069A1}"/>
              </a:ext>
            </a:extLst>
          </p:cNvPr>
          <p:cNvSpPr txBox="1"/>
          <p:nvPr/>
        </p:nvSpPr>
        <p:spPr>
          <a:xfrm>
            <a:off x="9288556" y="5998028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E94A64-1F3B-347D-AA1A-BC5F9ADC9045}"/>
              </a:ext>
            </a:extLst>
          </p:cNvPr>
          <p:cNvSpPr/>
          <p:nvPr/>
        </p:nvSpPr>
        <p:spPr>
          <a:xfrm>
            <a:off x="4032913" y="5725236"/>
            <a:ext cx="8031708" cy="272792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8DDFE7-1BED-F881-0211-A34FACAF9F24}"/>
              </a:ext>
            </a:extLst>
          </p:cNvPr>
          <p:cNvCxnSpPr/>
          <p:nvPr/>
        </p:nvCxnSpPr>
        <p:spPr>
          <a:xfrm flipV="1">
            <a:off x="10310884" y="4169391"/>
            <a:ext cx="0" cy="155584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7CCA55-407E-6B5A-A2B8-077FB7D78AB0}"/>
              </a:ext>
            </a:extLst>
          </p:cNvPr>
          <p:cNvSpPr txBox="1"/>
          <p:nvPr/>
        </p:nvSpPr>
        <p:spPr>
          <a:xfrm>
            <a:off x="9434016" y="3727719"/>
            <a:ext cx="175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Allowed</a:t>
            </a:r>
          </a:p>
        </p:txBody>
      </p:sp>
    </p:spTree>
    <p:extLst>
      <p:ext uri="{BB962C8B-B14F-4D97-AF65-F5344CB8AC3E}">
        <p14:creationId xmlns:p14="http://schemas.microsoft.com/office/powerpoint/2010/main" val="4169209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DECE4776-CA87-AD2F-9AB5-3E28B7EE0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070CC-DB63-26D7-B234-C8CCFE20E463}"/>
              </a:ext>
            </a:extLst>
          </p:cNvPr>
          <p:cNvSpPr txBox="1"/>
          <p:nvPr/>
        </p:nvSpPr>
        <p:spPr>
          <a:xfrm>
            <a:off x="3292928" y="3105834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Reject specified IP Address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B0F34A4-F3C8-BBBA-91BF-32312C138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244" y="7833187"/>
            <a:ext cx="5731510" cy="229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82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DECE4776-CA87-AD2F-9AB5-3E28B7EE0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070CC-DB63-26D7-B234-C8CCFE20E463}"/>
              </a:ext>
            </a:extLst>
          </p:cNvPr>
          <p:cNvSpPr txBox="1"/>
          <p:nvPr/>
        </p:nvSpPr>
        <p:spPr>
          <a:xfrm>
            <a:off x="3292928" y="229630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Reject specified IP Address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F8090FA-CCCE-BAFF-B6CD-4A96CDB4B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4" y="1870684"/>
            <a:ext cx="9829091" cy="393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6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DECE4776-CA87-AD2F-9AB5-3E28B7EE0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471"/>
            <a:ext cx="12192000" cy="55190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070CC-DB63-26D7-B234-C8CCFE20E463}"/>
              </a:ext>
            </a:extLst>
          </p:cNvPr>
          <p:cNvSpPr txBox="1"/>
          <p:nvPr/>
        </p:nvSpPr>
        <p:spPr>
          <a:xfrm rot="19010809">
            <a:off x="-2563585" y="-8409457"/>
            <a:ext cx="560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Reject specified IP Address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F8090FA-CCCE-BAFF-B6CD-4A96CDB4B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10809">
            <a:off x="-4675059" y="-6768403"/>
            <a:ext cx="9829091" cy="3939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164FC-B7CE-CFA0-E065-90FDEC170D4C}"/>
              </a:ext>
            </a:extLst>
          </p:cNvPr>
          <p:cNvSpPr txBox="1"/>
          <p:nvPr/>
        </p:nvSpPr>
        <p:spPr>
          <a:xfrm>
            <a:off x="9462727" y="6095999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result</a:t>
            </a:r>
            <a:endParaRPr lang="en-MY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2B604-EAC3-C545-4376-2F453713CD73}"/>
              </a:ext>
            </a:extLst>
          </p:cNvPr>
          <p:cNvSpPr/>
          <p:nvPr/>
        </p:nvSpPr>
        <p:spPr>
          <a:xfrm>
            <a:off x="4019107" y="5954233"/>
            <a:ext cx="8085220" cy="23429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D9FD48-8E00-3F9E-00C5-EE89DFBAA4AE}"/>
              </a:ext>
            </a:extLst>
          </p:cNvPr>
          <p:cNvCxnSpPr/>
          <p:nvPr/>
        </p:nvCxnSpPr>
        <p:spPr>
          <a:xfrm flipH="1" flipV="1">
            <a:off x="9462727" y="4284617"/>
            <a:ext cx="2641600" cy="166961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C69DF5-8106-5280-6F19-9EDCA969C276}"/>
              </a:ext>
            </a:extLst>
          </p:cNvPr>
          <p:cNvSpPr txBox="1"/>
          <p:nvPr/>
        </p:nvSpPr>
        <p:spPr>
          <a:xfrm>
            <a:off x="8443824" y="4029068"/>
            <a:ext cx="101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Rejected</a:t>
            </a:r>
          </a:p>
        </p:txBody>
      </p:sp>
    </p:spTree>
    <p:extLst>
      <p:ext uri="{BB962C8B-B14F-4D97-AF65-F5344CB8AC3E}">
        <p14:creationId xmlns:p14="http://schemas.microsoft.com/office/powerpoint/2010/main" val="20477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91FD0-0559-B1EF-3DD9-1C8AFEAD808C}"/>
              </a:ext>
            </a:extLst>
          </p:cNvPr>
          <p:cNvSpPr txBox="1"/>
          <p:nvPr/>
        </p:nvSpPr>
        <p:spPr>
          <a:xfrm>
            <a:off x="1583872" y="3044279"/>
            <a:ext cx="9024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/>
              <a:t>mySQL</a:t>
            </a:r>
            <a:r>
              <a:rPr lang="en-US" sz="4400" dirty="0"/>
              <a:t>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2363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C680F-3ECD-D32B-6FCA-32FDFAABDC66}"/>
              </a:ext>
            </a:extLst>
          </p:cNvPr>
          <p:cNvSpPr txBox="1"/>
          <p:nvPr/>
        </p:nvSpPr>
        <p:spPr>
          <a:xfrm>
            <a:off x="1273628" y="3105834"/>
            <a:ext cx="964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To setup </a:t>
            </a:r>
            <a:r>
              <a:rPr lang="en-US" sz="3600" dirty="0" err="1"/>
              <a:t>mySQL</a:t>
            </a:r>
            <a:r>
              <a:rPr lang="en-US" sz="3600" dirty="0"/>
              <a:t> in Fedora Linux,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100C053-1C4B-E6E4-65BC-E1530F42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7900307"/>
            <a:ext cx="9334500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A0159-FDAD-2D17-1386-8926FAD6F670}"/>
              </a:ext>
            </a:extLst>
          </p:cNvPr>
          <p:cNvSpPr txBox="1"/>
          <p:nvPr/>
        </p:nvSpPr>
        <p:spPr>
          <a:xfrm>
            <a:off x="2906485" y="7239000"/>
            <a:ext cx="672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Update the </a:t>
            </a:r>
            <a:r>
              <a:rPr lang="en-US" sz="2800" dirty="0" err="1"/>
              <a:t>os</a:t>
            </a:r>
            <a:r>
              <a:rPr lang="en-US" sz="2800" dirty="0"/>
              <a:t> service to the latest version</a:t>
            </a:r>
          </a:p>
        </p:txBody>
      </p:sp>
    </p:spTree>
    <p:extLst>
      <p:ext uri="{BB962C8B-B14F-4D97-AF65-F5344CB8AC3E}">
        <p14:creationId xmlns:p14="http://schemas.microsoft.com/office/powerpoint/2010/main" val="24443099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blue text">
            <a:extLst>
              <a:ext uri="{FF2B5EF4-FFF2-40B4-BE49-F238E27FC236}">
                <a16:creationId xmlns:a16="http://schemas.microsoft.com/office/drawing/2014/main" id="{A2749C82-E4E1-9068-2C4A-DC356BCB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87" y="2332629"/>
            <a:ext cx="8240426" cy="2472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C45822-76EB-6119-BD00-482244626461}"/>
              </a:ext>
            </a:extLst>
          </p:cNvPr>
          <p:cNvSpPr txBox="1">
            <a:spLocks/>
          </p:cNvSpPr>
          <p:nvPr/>
        </p:nvSpPr>
        <p:spPr>
          <a:xfrm>
            <a:off x="581191" y="524486"/>
            <a:ext cx="11029615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Second step: enable ssh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EA466-DF69-8549-709B-C704FD958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02045" y="3134024"/>
            <a:ext cx="11146772" cy="8380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CD1FB6-D8B7-3D22-30AD-6A318B6DFAA1}"/>
              </a:ext>
            </a:extLst>
          </p:cNvPr>
          <p:cNvSpPr txBox="1">
            <a:spLocks/>
          </p:cNvSpPr>
          <p:nvPr/>
        </p:nvSpPr>
        <p:spPr>
          <a:xfrm>
            <a:off x="-11643466" y="1362504"/>
            <a:ext cx="11029615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result: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55DF4-DE50-527D-DC5B-22E69F988C71}"/>
              </a:ext>
            </a:extLst>
          </p:cNvPr>
          <p:cNvSpPr txBox="1"/>
          <p:nvPr/>
        </p:nvSpPr>
        <p:spPr>
          <a:xfrm>
            <a:off x="-16483661" y="4804757"/>
            <a:ext cx="6988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92D050"/>
                </a:solidFill>
              </a:rPr>
              <a:t>DEDEDE!</a:t>
            </a:r>
          </a:p>
        </p:txBody>
      </p:sp>
    </p:spTree>
    <p:extLst>
      <p:ext uri="{BB962C8B-B14F-4D97-AF65-F5344CB8AC3E}">
        <p14:creationId xmlns:p14="http://schemas.microsoft.com/office/powerpoint/2010/main" val="941506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C680F-3ECD-D32B-6FCA-32FDFAABDC66}"/>
              </a:ext>
            </a:extLst>
          </p:cNvPr>
          <p:cNvSpPr txBox="1"/>
          <p:nvPr/>
        </p:nvSpPr>
        <p:spPr>
          <a:xfrm>
            <a:off x="174171" y="199349"/>
            <a:ext cx="650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To setup mySQL in Fedora Linux,</a:t>
            </a:r>
            <a:endParaRPr lang="en-US" sz="3600" dirty="0"/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922F525-3E70-4981-9A17-09861762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65" y="1989365"/>
            <a:ext cx="9334500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2B8AB7-0FD1-84EB-6AB1-5985896311E5}"/>
              </a:ext>
            </a:extLst>
          </p:cNvPr>
          <p:cNvSpPr txBox="1"/>
          <p:nvPr/>
        </p:nvSpPr>
        <p:spPr>
          <a:xfrm>
            <a:off x="2732314" y="4463143"/>
            <a:ext cx="672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Update the </a:t>
            </a:r>
            <a:r>
              <a:rPr lang="en-US" sz="2800" dirty="0" err="1"/>
              <a:t>os</a:t>
            </a:r>
            <a:r>
              <a:rPr lang="en-US" sz="2800" dirty="0"/>
              <a:t> service to the latest version</a:t>
            </a:r>
          </a:p>
        </p:txBody>
      </p:sp>
    </p:spTree>
    <p:extLst>
      <p:ext uri="{BB962C8B-B14F-4D97-AF65-F5344CB8AC3E}">
        <p14:creationId xmlns:p14="http://schemas.microsoft.com/office/powerpoint/2010/main" val="1851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682B2-A8A6-66FC-A753-B3A28A3B7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73" y="706866"/>
            <a:ext cx="7827256" cy="53739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0AFE74-95B6-F439-6ADF-82B419A31126}"/>
              </a:ext>
            </a:extLst>
          </p:cNvPr>
          <p:cNvSpPr txBox="1"/>
          <p:nvPr/>
        </p:nvSpPr>
        <p:spPr>
          <a:xfrm>
            <a:off x="8708572" y="5557622"/>
            <a:ext cx="300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RESULT</a:t>
            </a:r>
          </a:p>
        </p:txBody>
      </p:sp>
    </p:spTree>
    <p:extLst>
      <p:ext uri="{BB962C8B-B14F-4D97-AF65-F5344CB8AC3E}">
        <p14:creationId xmlns:p14="http://schemas.microsoft.com/office/powerpoint/2010/main" val="418471989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366290-A495-4A26-D05A-CB4DAD4FF9C2}"/>
              </a:ext>
            </a:extLst>
          </p:cNvPr>
          <p:cNvSpPr txBox="1"/>
          <p:nvPr/>
        </p:nvSpPr>
        <p:spPr>
          <a:xfrm>
            <a:off x="2019300" y="3044279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After updated to latest version: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8E46C-0266-79F7-C2A4-BFA880A4E780}"/>
              </a:ext>
            </a:extLst>
          </p:cNvPr>
          <p:cNvSpPr txBox="1"/>
          <p:nvPr/>
        </p:nvSpPr>
        <p:spPr>
          <a:xfrm>
            <a:off x="3358243" y="7630886"/>
            <a:ext cx="547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Install SQL server</a:t>
            </a:r>
          </a:p>
        </p:txBody>
      </p:sp>
    </p:spTree>
    <p:extLst>
      <p:ext uri="{BB962C8B-B14F-4D97-AF65-F5344CB8AC3E}">
        <p14:creationId xmlns:p14="http://schemas.microsoft.com/office/powerpoint/2010/main" val="3502609435"/>
      </p:ext>
    </p:extLst>
  </p:cSld>
  <p:clrMapOvr>
    <a:masterClrMapping/>
  </p:clrMapOvr>
  <p:transition spd="slow">
    <p:cover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366290-A495-4A26-D05A-CB4DAD4FF9C2}"/>
              </a:ext>
            </a:extLst>
          </p:cNvPr>
          <p:cNvSpPr txBox="1"/>
          <p:nvPr/>
        </p:nvSpPr>
        <p:spPr>
          <a:xfrm>
            <a:off x="185057" y="290193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After updated to latest version:</a:t>
            </a:r>
            <a:endParaRPr lang="en-US" sz="4400" dirty="0"/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8C4B4546-431F-B815-EADB-09BDE63D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9" y="2188028"/>
            <a:ext cx="10607821" cy="2166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7044A-641D-CEF5-68F8-2F3ED37DDC9A}"/>
              </a:ext>
            </a:extLst>
          </p:cNvPr>
          <p:cNvSpPr txBox="1"/>
          <p:nvPr/>
        </p:nvSpPr>
        <p:spPr>
          <a:xfrm>
            <a:off x="3429000" y="4811486"/>
            <a:ext cx="547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Install SQL server</a:t>
            </a:r>
          </a:p>
        </p:txBody>
      </p:sp>
    </p:spTree>
    <p:extLst>
      <p:ext uri="{BB962C8B-B14F-4D97-AF65-F5344CB8AC3E}">
        <p14:creationId xmlns:p14="http://schemas.microsoft.com/office/powerpoint/2010/main" val="341311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8A46F48-1A63-BBEB-3EC1-066380165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2" y="667203"/>
            <a:ext cx="9058693" cy="55235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AC8BD5-1ED1-0FA0-570C-B2A9D7EBDAB4}"/>
              </a:ext>
            </a:extLst>
          </p:cNvPr>
          <p:cNvSpPr txBox="1"/>
          <p:nvPr/>
        </p:nvSpPr>
        <p:spPr>
          <a:xfrm>
            <a:off x="9078687" y="6101908"/>
            <a:ext cx="300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RESULT</a:t>
            </a:r>
          </a:p>
        </p:txBody>
      </p:sp>
    </p:spTree>
    <p:extLst>
      <p:ext uri="{BB962C8B-B14F-4D97-AF65-F5344CB8AC3E}">
        <p14:creationId xmlns:p14="http://schemas.microsoft.com/office/powerpoint/2010/main" val="3721642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B0F698-A466-E4D5-0615-1AB1D46E2713}"/>
              </a:ext>
            </a:extLst>
          </p:cNvPr>
          <p:cNvSpPr txBox="1"/>
          <p:nvPr/>
        </p:nvSpPr>
        <p:spPr>
          <a:xfrm>
            <a:off x="4365171" y="3044279"/>
            <a:ext cx="3461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987943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85276-DB08-AFA2-C336-BF4655299E02}"/>
              </a:ext>
            </a:extLst>
          </p:cNvPr>
          <p:cNvSpPr txBox="1"/>
          <p:nvPr/>
        </p:nvSpPr>
        <p:spPr>
          <a:xfrm>
            <a:off x="1507671" y="3044279"/>
            <a:ext cx="9176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We have to enable the 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58F5C-3D21-05B5-F43D-DD15FA71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3" y="7316731"/>
            <a:ext cx="11673531" cy="19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76441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85276-DB08-AFA2-C336-BF4655299E02}"/>
              </a:ext>
            </a:extLst>
          </p:cNvPr>
          <p:cNvSpPr txBox="1"/>
          <p:nvPr/>
        </p:nvSpPr>
        <p:spPr>
          <a:xfrm>
            <a:off x="1507671" y="213993"/>
            <a:ext cx="9176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We have to enable the 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C8004-BF5E-EFF5-4272-CEF8935F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4" y="2439931"/>
            <a:ext cx="11673531" cy="19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83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D9E6B-9951-5FAD-853C-FE12AD5353C0}"/>
              </a:ext>
            </a:extLst>
          </p:cNvPr>
          <p:cNvSpPr txBox="1"/>
          <p:nvPr/>
        </p:nvSpPr>
        <p:spPr>
          <a:xfrm>
            <a:off x="8360230" y="4937136"/>
            <a:ext cx="300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3C9AC-4EFE-EBF9-38E2-89C442CEA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0" y="2656115"/>
            <a:ext cx="11390800" cy="1349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27424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E67711-839D-8B1A-D339-5345F112E4A7}"/>
              </a:ext>
            </a:extLst>
          </p:cNvPr>
          <p:cNvSpPr txBox="1"/>
          <p:nvPr/>
        </p:nvSpPr>
        <p:spPr>
          <a:xfrm>
            <a:off x="3913414" y="3044279"/>
            <a:ext cx="4365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Then:</a:t>
            </a:r>
          </a:p>
        </p:txBody>
      </p:sp>
      <p:pic>
        <p:nvPicPr>
          <p:cNvPr id="3" name="Picture 2" descr="A close up of words">
            <a:extLst>
              <a:ext uri="{FF2B5EF4-FFF2-40B4-BE49-F238E27FC236}">
                <a16:creationId xmlns:a16="http://schemas.microsoft.com/office/drawing/2014/main" id="{AB78321C-2B6C-277C-33D0-03C6DB1B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96" y="7463177"/>
            <a:ext cx="7533008" cy="2185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88811-3BBC-5CF7-34A6-FD11DBD8853A}"/>
              </a:ext>
            </a:extLst>
          </p:cNvPr>
          <p:cNvSpPr txBox="1"/>
          <p:nvPr/>
        </p:nvSpPr>
        <p:spPr>
          <a:xfrm>
            <a:off x="3872592" y="10279206"/>
            <a:ext cx="444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Start the SQL server</a:t>
            </a:r>
          </a:p>
        </p:txBody>
      </p:sp>
    </p:spTree>
    <p:extLst>
      <p:ext uri="{BB962C8B-B14F-4D97-AF65-F5344CB8AC3E}">
        <p14:creationId xmlns:p14="http://schemas.microsoft.com/office/powerpoint/2010/main" val="2910397235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blue text">
            <a:extLst>
              <a:ext uri="{FF2B5EF4-FFF2-40B4-BE49-F238E27FC236}">
                <a16:creationId xmlns:a16="http://schemas.microsoft.com/office/drawing/2014/main" id="{A2749C82-E4E1-9068-2C4A-DC356BCB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881" y="2715015"/>
            <a:ext cx="8240426" cy="2472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C45822-76EB-6119-BD00-482244626461}"/>
              </a:ext>
            </a:extLst>
          </p:cNvPr>
          <p:cNvSpPr txBox="1">
            <a:spLocks/>
          </p:cNvSpPr>
          <p:nvPr/>
        </p:nvSpPr>
        <p:spPr>
          <a:xfrm>
            <a:off x="13183285" y="906872"/>
            <a:ext cx="11029615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Second step: enable ssh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5710D-9227-4164-9EC2-405D49BE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12" y="2296006"/>
            <a:ext cx="11146772" cy="8380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487D5F-1000-33BE-7682-209C0BB64E13}"/>
              </a:ext>
            </a:extLst>
          </p:cNvPr>
          <p:cNvSpPr txBox="1">
            <a:spLocks/>
          </p:cNvSpPr>
          <p:nvPr/>
        </p:nvSpPr>
        <p:spPr>
          <a:xfrm>
            <a:off x="581191" y="524486"/>
            <a:ext cx="11029615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result: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AC16D-7572-0FCE-A3DE-661C05B8960D}"/>
              </a:ext>
            </a:extLst>
          </p:cNvPr>
          <p:cNvSpPr txBox="1"/>
          <p:nvPr/>
        </p:nvSpPr>
        <p:spPr>
          <a:xfrm>
            <a:off x="22818307" y="5187143"/>
            <a:ext cx="6988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92D050"/>
                </a:solidFill>
              </a:rPr>
              <a:t>DEDEDE!</a:t>
            </a:r>
          </a:p>
        </p:txBody>
      </p:sp>
    </p:spTree>
    <p:extLst>
      <p:ext uri="{BB962C8B-B14F-4D97-AF65-F5344CB8AC3E}">
        <p14:creationId xmlns:p14="http://schemas.microsoft.com/office/powerpoint/2010/main" val="1531570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E67711-839D-8B1A-D339-5345F112E4A7}"/>
              </a:ext>
            </a:extLst>
          </p:cNvPr>
          <p:cNvSpPr txBox="1"/>
          <p:nvPr/>
        </p:nvSpPr>
        <p:spPr>
          <a:xfrm>
            <a:off x="3913414" y="290193"/>
            <a:ext cx="4365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Then:</a:t>
            </a:r>
          </a:p>
        </p:txBody>
      </p:sp>
      <p:pic>
        <p:nvPicPr>
          <p:cNvPr id="4" name="Picture 3" descr="A close up of words">
            <a:extLst>
              <a:ext uri="{FF2B5EF4-FFF2-40B4-BE49-F238E27FC236}">
                <a16:creationId xmlns:a16="http://schemas.microsoft.com/office/drawing/2014/main" id="{024ABD01-BAA0-9B79-7F59-34E3E6C0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96" y="2336006"/>
            <a:ext cx="7533008" cy="2185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7C3267-D451-FCA6-E7EF-3761696A827A}"/>
              </a:ext>
            </a:extLst>
          </p:cNvPr>
          <p:cNvSpPr txBox="1"/>
          <p:nvPr/>
        </p:nvSpPr>
        <p:spPr>
          <a:xfrm>
            <a:off x="3872592" y="5152035"/>
            <a:ext cx="444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Start the SQL server</a:t>
            </a:r>
          </a:p>
        </p:txBody>
      </p:sp>
    </p:spTree>
    <p:extLst>
      <p:ext uri="{BB962C8B-B14F-4D97-AF65-F5344CB8AC3E}">
        <p14:creationId xmlns:p14="http://schemas.microsoft.com/office/powerpoint/2010/main" val="2302281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1567A8-8E2F-5733-92E4-AC949CCA6C0D}"/>
              </a:ext>
            </a:extLst>
          </p:cNvPr>
          <p:cNvSpPr txBox="1"/>
          <p:nvPr/>
        </p:nvSpPr>
        <p:spPr>
          <a:xfrm>
            <a:off x="8654144" y="5720906"/>
            <a:ext cx="300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RESULT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0EEEFD-1A09-FD6A-5079-ECA217F2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89" y="294697"/>
            <a:ext cx="11143064" cy="5108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7754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3126A-85C6-FCA4-B09F-B976D0CEEF6C}"/>
              </a:ext>
            </a:extLst>
          </p:cNvPr>
          <p:cNvSpPr txBox="1"/>
          <p:nvPr/>
        </p:nvSpPr>
        <p:spPr>
          <a:xfrm>
            <a:off x="3488871" y="3075057"/>
            <a:ext cx="5214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After server started: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4162E17B-E372-FF4D-5FEE-CD1A7388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78" y="7368608"/>
            <a:ext cx="11103043" cy="1417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C271A-2278-760F-D217-D1D47E5F666A}"/>
              </a:ext>
            </a:extLst>
          </p:cNvPr>
          <p:cNvSpPr txBox="1"/>
          <p:nvPr/>
        </p:nvSpPr>
        <p:spPr>
          <a:xfrm>
            <a:off x="3096984" y="9361714"/>
            <a:ext cx="599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Setting up the SQL server</a:t>
            </a:r>
          </a:p>
        </p:txBody>
      </p:sp>
    </p:spTree>
    <p:extLst>
      <p:ext uri="{BB962C8B-B14F-4D97-AF65-F5344CB8AC3E}">
        <p14:creationId xmlns:p14="http://schemas.microsoft.com/office/powerpoint/2010/main" val="3894070203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3126A-85C6-FCA4-B09F-B976D0CEEF6C}"/>
              </a:ext>
            </a:extLst>
          </p:cNvPr>
          <p:cNvSpPr txBox="1"/>
          <p:nvPr/>
        </p:nvSpPr>
        <p:spPr>
          <a:xfrm>
            <a:off x="3488871" y="375400"/>
            <a:ext cx="5214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After server started:</a:t>
            </a:r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5C95C488-7C58-A151-A2A1-7D0712AE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78" y="2720408"/>
            <a:ext cx="11103043" cy="1417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49882-0149-F478-5D85-AF1DA23DADD0}"/>
              </a:ext>
            </a:extLst>
          </p:cNvPr>
          <p:cNvSpPr txBox="1"/>
          <p:nvPr/>
        </p:nvSpPr>
        <p:spPr>
          <a:xfrm>
            <a:off x="3096984" y="4713514"/>
            <a:ext cx="599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Setting up the SQL server</a:t>
            </a:r>
          </a:p>
        </p:txBody>
      </p:sp>
    </p:spTree>
    <p:extLst>
      <p:ext uri="{BB962C8B-B14F-4D97-AF65-F5344CB8AC3E}">
        <p14:creationId xmlns:p14="http://schemas.microsoft.com/office/powerpoint/2010/main" val="568454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F3CE24-043A-A7E6-F534-CC6CA6481F9A}"/>
              </a:ext>
            </a:extLst>
          </p:cNvPr>
          <p:cNvSpPr txBox="1"/>
          <p:nvPr/>
        </p:nvSpPr>
        <p:spPr>
          <a:xfrm>
            <a:off x="751115" y="5111308"/>
            <a:ext cx="7097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Yes, setting up password for SQL server access</a:t>
            </a:r>
            <a:br>
              <a:rPr lang="en-US" sz="2800" dirty="0"/>
            </a:br>
            <a:r>
              <a:rPr lang="en-US" sz="2800" dirty="0"/>
              <a:t>No, password-less access to SQL server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03457B-324B-34ED-13CE-B58748B9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1"/>
          <a:stretch/>
        </p:blipFill>
        <p:spPr bwMode="auto">
          <a:xfrm>
            <a:off x="390977" y="376915"/>
            <a:ext cx="8970738" cy="3592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1DF728B-6CE5-CB68-B01B-E7CDE0EBF97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5979886" y="3802743"/>
            <a:ext cx="1868715" cy="1785619"/>
          </a:xfrm>
          <a:prstGeom prst="curvedConnector3">
            <a:avLst>
              <a:gd name="adj1" fmla="val 169708"/>
            </a:avLst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7044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3FBCF4-966B-B521-AE9F-C035BF793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5" r="29515"/>
          <a:stretch/>
        </p:blipFill>
        <p:spPr bwMode="auto">
          <a:xfrm>
            <a:off x="0" y="0"/>
            <a:ext cx="87242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DC80F6-A01C-7425-1FEC-46BC7A09E05E}"/>
              </a:ext>
            </a:extLst>
          </p:cNvPr>
          <p:cNvSpPr txBox="1"/>
          <p:nvPr/>
        </p:nvSpPr>
        <p:spPr>
          <a:xfrm>
            <a:off x="9114020" y="1543987"/>
            <a:ext cx="263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whether allow user to login SQL server remotely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4557D-E141-C963-3FE4-BAA7C562840F}"/>
              </a:ext>
            </a:extLst>
          </p:cNvPr>
          <p:cNvSpPr txBox="1"/>
          <p:nvPr/>
        </p:nvSpPr>
        <p:spPr>
          <a:xfrm>
            <a:off x="8907904" y="3725056"/>
            <a:ext cx="3043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whether access a blank database or with a test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A3CB2-D224-C1E4-F374-BEA7BBA3E96D}"/>
              </a:ext>
            </a:extLst>
          </p:cNvPr>
          <p:cNvSpPr txBox="1"/>
          <p:nvPr/>
        </p:nvSpPr>
        <p:spPr>
          <a:xfrm>
            <a:off x="8907904" y="6145967"/>
            <a:ext cx="3043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whether reload or not reload your SQL 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2CAAE-B776-BE8F-9E74-18DF3FFFAABC}"/>
              </a:ext>
            </a:extLst>
          </p:cNvPr>
          <p:cNvCxnSpPr>
            <a:endCxn id="3" idx="1"/>
          </p:cNvCxnSpPr>
          <p:nvPr/>
        </p:nvCxnSpPr>
        <p:spPr>
          <a:xfrm flipV="1">
            <a:off x="7427626" y="2005652"/>
            <a:ext cx="1686394" cy="11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504106-2F45-EE9F-61FF-294724CBB719}"/>
              </a:ext>
            </a:extLst>
          </p:cNvPr>
          <p:cNvCxnSpPr>
            <a:endCxn id="4" idx="1"/>
          </p:cNvCxnSpPr>
          <p:nvPr/>
        </p:nvCxnSpPr>
        <p:spPr>
          <a:xfrm>
            <a:off x="8270823" y="4186721"/>
            <a:ext cx="637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0B1BAB-F1E6-AC7F-7AEC-40E8C55AAAE9}"/>
              </a:ext>
            </a:extLst>
          </p:cNvPr>
          <p:cNvCxnSpPr>
            <a:endCxn id="5" idx="1"/>
          </p:cNvCxnSpPr>
          <p:nvPr/>
        </p:nvCxnSpPr>
        <p:spPr>
          <a:xfrm>
            <a:off x="7427626" y="6469132"/>
            <a:ext cx="14802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604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E07F2-D442-7744-D1CC-829BDCAB465E}"/>
              </a:ext>
            </a:extLst>
          </p:cNvPr>
          <p:cNvSpPr txBox="1"/>
          <p:nvPr/>
        </p:nvSpPr>
        <p:spPr>
          <a:xfrm>
            <a:off x="1770743" y="3105834"/>
            <a:ext cx="865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After setting it up, we can now access into it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5D72EFA-C262-B128-8EE0-A1F08F03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95" y="7607620"/>
            <a:ext cx="5534025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01429-EFA4-B1EA-128B-B45ADD3D8009}"/>
              </a:ext>
            </a:extLst>
          </p:cNvPr>
          <p:cNvSpPr txBox="1"/>
          <p:nvPr/>
        </p:nvSpPr>
        <p:spPr>
          <a:xfrm>
            <a:off x="3863000" y="10747123"/>
            <a:ext cx="4242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With this command</a:t>
            </a:r>
          </a:p>
        </p:txBody>
      </p:sp>
    </p:spTree>
    <p:extLst>
      <p:ext uri="{BB962C8B-B14F-4D97-AF65-F5344CB8AC3E}">
        <p14:creationId xmlns:p14="http://schemas.microsoft.com/office/powerpoint/2010/main" val="124450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E07F2-D442-7744-D1CC-829BDCAB465E}"/>
              </a:ext>
            </a:extLst>
          </p:cNvPr>
          <p:cNvSpPr txBox="1"/>
          <p:nvPr/>
        </p:nvSpPr>
        <p:spPr>
          <a:xfrm>
            <a:off x="1703287" y="492513"/>
            <a:ext cx="865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After setting it up, we can now access into it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0D38252-3D09-EED9-0BB4-FE8BDEC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5" y="2031636"/>
            <a:ext cx="5534025" cy="200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399A6-1731-8221-C67A-F40E0618AF87}"/>
              </a:ext>
            </a:extLst>
          </p:cNvPr>
          <p:cNvSpPr txBox="1"/>
          <p:nvPr/>
        </p:nvSpPr>
        <p:spPr>
          <a:xfrm>
            <a:off x="3974890" y="5171139"/>
            <a:ext cx="4242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With this command</a:t>
            </a:r>
          </a:p>
        </p:txBody>
      </p:sp>
    </p:spTree>
    <p:extLst>
      <p:ext uri="{BB962C8B-B14F-4D97-AF65-F5344CB8AC3E}">
        <p14:creationId xmlns:p14="http://schemas.microsoft.com/office/powerpoint/2010/main" val="520421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6DADAC4-AB5B-EB51-B376-A46583F24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0" y="433160"/>
            <a:ext cx="5265965" cy="57853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CA3C1C-0022-A59C-499B-A6731EBFA39A}"/>
              </a:ext>
            </a:extLst>
          </p:cNvPr>
          <p:cNvSpPr txBox="1"/>
          <p:nvPr/>
        </p:nvSpPr>
        <p:spPr>
          <a:xfrm>
            <a:off x="6357257" y="2967335"/>
            <a:ext cx="5265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1751992424"/>
      </p:ext>
    </p:extLst>
  </p:cSld>
  <p:clrMapOvr>
    <a:masterClrMapping/>
  </p:clrMapOvr>
  <p:transition spd="slow">
    <p:push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1B65CC-3000-B732-2FA6-6717D7D8DB04}"/>
              </a:ext>
            </a:extLst>
          </p:cNvPr>
          <p:cNvSpPr txBox="1"/>
          <p:nvPr/>
        </p:nvSpPr>
        <p:spPr>
          <a:xfrm>
            <a:off x="3260271" y="2967335"/>
            <a:ext cx="5671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GIT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29363430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512F-AA30-222B-71D6-E3EE724B5201}"/>
              </a:ext>
            </a:extLst>
          </p:cNvPr>
          <p:cNvSpPr txBox="1">
            <a:spLocks/>
          </p:cNvSpPr>
          <p:nvPr/>
        </p:nvSpPr>
        <p:spPr>
          <a:xfrm>
            <a:off x="340472" y="3009991"/>
            <a:ext cx="11511054" cy="8380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third step: start ssh and check 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D0CDE-5AB9-3345-91A2-1E18C13B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59" y="7138597"/>
            <a:ext cx="8217280" cy="69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0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1B65CC-3000-B732-2FA6-6717D7D8DB04}"/>
              </a:ext>
            </a:extLst>
          </p:cNvPr>
          <p:cNvSpPr txBox="1"/>
          <p:nvPr/>
        </p:nvSpPr>
        <p:spPr>
          <a:xfrm>
            <a:off x="1050471" y="2551837"/>
            <a:ext cx="10091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To configure Git, </a:t>
            </a:r>
          </a:p>
          <a:p>
            <a:pPr algn="ctr"/>
            <a:r>
              <a:rPr lang="en-US" sz="5400" dirty="0"/>
              <a:t>we need to install Git first</a:t>
            </a:r>
          </a:p>
        </p:txBody>
      </p:sp>
    </p:spTree>
    <p:extLst>
      <p:ext uri="{BB962C8B-B14F-4D97-AF65-F5344CB8AC3E}">
        <p14:creationId xmlns:p14="http://schemas.microsoft.com/office/powerpoint/2010/main" val="1140494744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1B65CC-3000-B732-2FA6-6717D7D8DB04}"/>
              </a:ext>
            </a:extLst>
          </p:cNvPr>
          <p:cNvSpPr txBox="1"/>
          <p:nvPr/>
        </p:nvSpPr>
        <p:spPr>
          <a:xfrm>
            <a:off x="206829" y="211408"/>
            <a:ext cx="394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To install Git: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17D0B-9B67-36FA-41E7-40ECBD23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384" y="2745560"/>
            <a:ext cx="7203232" cy="13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64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F35A2D-7249-BD5E-FB16-C7E5BE5C6309}"/>
              </a:ext>
            </a:extLst>
          </p:cNvPr>
          <p:cNvSpPr txBox="1"/>
          <p:nvPr/>
        </p:nvSpPr>
        <p:spPr>
          <a:xfrm>
            <a:off x="4229100" y="619136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 RESULT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9AB2F-DBBC-8739-39A4-8EA02E12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1849"/>
            <a:ext cx="12192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992412"/>
      </p:ext>
    </p:extLst>
  </p:cSld>
  <p:clrMapOvr>
    <a:masterClrMapping/>
  </p:clrMapOvr>
  <p:transition spd="med">
    <p:pull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5E9D0-3A29-5509-432A-7B460A3FC744}"/>
              </a:ext>
            </a:extLst>
          </p:cNvPr>
          <p:cNvSpPr txBox="1"/>
          <p:nvPr/>
        </p:nvSpPr>
        <p:spPr>
          <a:xfrm>
            <a:off x="419100" y="2828835"/>
            <a:ext cx="1135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After installing Git, </a:t>
            </a:r>
          </a:p>
          <a:p>
            <a:pPr algn="ctr"/>
            <a:r>
              <a:rPr lang="en-US" sz="3600" dirty="0"/>
              <a:t>we can start configure it</a:t>
            </a:r>
          </a:p>
        </p:txBody>
      </p:sp>
    </p:spTree>
    <p:extLst>
      <p:ext uri="{BB962C8B-B14F-4D97-AF65-F5344CB8AC3E}">
        <p14:creationId xmlns:p14="http://schemas.microsoft.com/office/powerpoint/2010/main" val="3401982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4ED50-4456-4BAB-86B7-D77E3BCF70EA}"/>
              </a:ext>
            </a:extLst>
          </p:cNvPr>
          <p:cNvSpPr txBox="1"/>
          <p:nvPr/>
        </p:nvSpPr>
        <p:spPr>
          <a:xfrm>
            <a:off x="3193142" y="3105834"/>
            <a:ext cx="634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Before upload your files/projects: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30A71-A029-1111-A5A3-FB4E6E02E326}"/>
              </a:ext>
            </a:extLst>
          </p:cNvPr>
          <p:cNvSpPr txBox="1"/>
          <p:nvPr/>
        </p:nvSpPr>
        <p:spPr>
          <a:xfrm>
            <a:off x="2637972" y="7524867"/>
            <a:ext cx="691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 must set your own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25641-091B-3398-DF45-C760BDA32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0021"/>
            <a:ext cx="12192000" cy="1368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D0881-F3A6-58BF-6EBD-C85BD24ADEA8}"/>
              </a:ext>
            </a:extLst>
          </p:cNvPr>
          <p:cNvSpPr txBox="1"/>
          <p:nvPr/>
        </p:nvSpPr>
        <p:spPr>
          <a:xfrm>
            <a:off x="2637972" y="10478524"/>
            <a:ext cx="691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 using these commands</a:t>
            </a:r>
          </a:p>
        </p:txBody>
      </p:sp>
    </p:spTree>
    <p:extLst>
      <p:ext uri="{BB962C8B-B14F-4D97-AF65-F5344CB8AC3E}">
        <p14:creationId xmlns:p14="http://schemas.microsoft.com/office/powerpoint/2010/main" val="16530610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85E921-E7A3-5D46-6C91-3180CDB9451F}"/>
              </a:ext>
            </a:extLst>
          </p:cNvPr>
          <p:cNvSpPr txBox="1"/>
          <p:nvPr/>
        </p:nvSpPr>
        <p:spPr>
          <a:xfrm>
            <a:off x="2634342" y="1473201"/>
            <a:ext cx="691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 must set your own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A58E-33CC-8834-5EF3-4795BC1B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30" y="2338355"/>
            <a:ext cx="12192000" cy="1368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71B65-6E81-BFF7-BB16-BF7D13C8D068}"/>
              </a:ext>
            </a:extLst>
          </p:cNvPr>
          <p:cNvSpPr txBox="1"/>
          <p:nvPr/>
        </p:nvSpPr>
        <p:spPr>
          <a:xfrm>
            <a:off x="2634342" y="4426858"/>
            <a:ext cx="691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 using these commands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6F1C6-D935-0617-3175-4C40812CBFFC}"/>
              </a:ext>
            </a:extLst>
          </p:cNvPr>
          <p:cNvSpPr txBox="1"/>
          <p:nvPr/>
        </p:nvSpPr>
        <p:spPr>
          <a:xfrm>
            <a:off x="2920998" y="-2962457"/>
            <a:ext cx="634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Before upload your files/projects: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B67F2-F633-F2F7-47CE-44A832B2F643}"/>
              </a:ext>
            </a:extLst>
          </p:cNvPr>
          <p:cNvSpPr txBox="1"/>
          <p:nvPr/>
        </p:nvSpPr>
        <p:spPr>
          <a:xfrm>
            <a:off x="-6231774" y="1734811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If you didn’t do this:</a:t>
            </a:r>
          </a:p>
        </p:txBody>
      </p:sp>
    </p:spTree>
    <p:extLst>
      <p:ext uri="{BB962C8B-B14F-4D97-AF65-F5344CB8AC3E}">
        <p14:creationId xmlns:p14="http://schemas.microsoft.com/office/powerpoint/2010/main" val="67571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600D0-966C-F9FF-9282-8E8D81493ACD}"/>
              </a:ext>
            </a:extLst>
          </p:cNvPr>
          <p:cNvSpPr txBox="1"/>
          <p:nvPr/>
        </p:nvSpPr>
        <p:spPr>
          <a:xfrm>
            <a:off x="576349" y="2772432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If you didn’t do this: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4C1075-35C0-74CC-F362-134AF2CCE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2" y="7353849"/>
            <a:ext cx="10539775" cy="44751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ECD4F-0BC5-2804-ED8D-A3E72FD0A1D2}"/>
              </a:ext>
            </a:extLst>
          </p:cNvPr>
          <p:cNvSpPr txBox="1"/>
          <p:nvPr/>
        </p:nvSpPr>
        <p:spPr>
          <a:xfrm>
            <a:off x="2851265" y="11953702"/>
            <a:ext cx="656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This will happens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52609-6CFC-93FF-0FCB-AB87F6642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20" b="54016"/>
          <a:stretch/>
        </p:blipFill>
        <p:spPr>
          <a:xfrm>
            <a:off x="266963" y="3728121"/>
            <a:ext cx="11658073" cy="9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5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600D0-966C-F9FF-9282-8E8D81493ACD}"/>
              </a:ext>
            </a:extLst>
          </p:cNvPr>
          <p:cNvSpPr txBox="1"/>
          <p:nvPr/>
        </p:nvSpPr>
        <p:spPr>
          <a:xfrm>
            <a:off x="3186545" y="336803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If you didn’t do this: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11496A-8AAF-C45B-8989-A3015512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2" y="1410249"/>
            <a:ext cx="10539775" cy="44751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AD0DD-9673-68C1-6CBE-130CFC19A4BF}"/>
              </a:ext>
            </a:extLst>
          </p:cNvPr>
          <p:cNvSpPr txBox="1"/>
          <p:nvPr/>
        </p:nvSpPr>
        <p:spPr>
          <a:xfrm>
            <a:off x="2851265" y="6010102"/>
            <a:ext cx="656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This will happen</a:t>
            </a:r>
          </a:p>
        </p:txBody>
      </p:sp>
    </p:spTree>
    <p:extLst>
      <p:ext uri="{BB962C8B-B14F-4D97-AF65-F5344CB8AC3E}">
        <p14:creationId xmlns:p14="http://schemas.microsoft.com/office/powerpoint/2010/main" val="3549363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6DFCB-B9CB-23AD-2AB1-D83D8E6A0F48}"/>
              </a:ext>
            </a:extLst>
          </p:cNvPr>
          <p:cNvSpPr txBox="1"/>
          <p:nvPr/>
        </p:nvSpPr>
        <p:spPr>
          <a:xfrm>
            <a:off x="3026229" y="2921168"/>
            <a:ext cx="6368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additionally,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32D42-9F3F-E52B-9316-B3DCE15A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3" y="7312396"/>
            <a:ext cx="11959534" cy="13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7609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6DFCB-B9CB-23AD-2AB1-D83D8E6A0F48}"/>
              </a:ext>
            </a:extLst>
          </p:cNvPr>
          <p:cNvSpPr txBox="1"/>
          <p:nvPr/>
        </p:nvSpPr>
        <p:spPr>
          <a:xfrm>
            <a:off x="2911929" y="250372"/>
            <a:ext cx="6368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additionally,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EC533-0637-6162-6D4A-C9EBC049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3" y="2827481"/>
            <a:ext cx="11959534" cy="13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66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892</TotalTime>
  <Words>942</Words>
  <Application>Microsoft Office PowerPoint</Application>
  <PresentationFormat>Widescreen</PresentationFormat>
  <Paragraphs>239</Paragraphs>
  <Slides>131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6" baseType="lpstr">
      <vt:lpstr>Aptos</vt:lpstr>
      <vt:lpstr>Calibri</vt:lpstr>
      <vt:lpstr>Gill Sans MT</vt:lpstr>
      <vt:lpstr>Wingdings 2</vt:lpstr>
      <vt:lpstr>Custom</vt:lpstr>
      <vt:lpstr>Fedora linux</vt:lpstr>
      <vt:lpstr>Today’s  presentation:</vt:lpstr>
      <vt:lpstr>SSH configuration: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Fedora linux</dc:title>
  <dc:creator>DANERSON TEH JIE SHENG Moe</dc:creator>
  <cp:lastModifiedBy>LAI JUN CHENG</cp:lastModifiedBy>
  <cp:revision>12</cp:revision>
  <dcterms:created xsi:type="dcterms:W3CDTF">2024-08-20T06:59:15Z</dcterms:created>
  <dcterms:modified xsi:type="dcterms:W3CDTF">2024-10-03T11:49:43Z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